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91" d="100"/>
          <a:sy n="91" d="100"/>
        </p:scale>
        <p:origin x="267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97ACD-DD0C-41B0-A7C7-86DAD7ED2D56}" type="datetimeFigureOut">
              <a:rPr lang="fr-FR" smtClean="0"/>
              <a:t>21/06/2022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56AE4E-FAB7-42FD-9EE4-11D06C9A3E1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660616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97ACD-DD0C-41B0-A7C7-86DAD7ED2D56}" type="datetimeFigureOut">
              <a:rPr lang="fr-FR" smtClean="0"/>
              <a:t>21/06/2022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56AE4E-FAB7-42FD-9EE4-11D06C9A3E1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088824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97ACD-DD0C-41B0-A7C7-86DAD7ED2D56}" type="datetimeFigureOut">
              <a:rPr lang="fr-FR" smtClean="0"/>
              <a:t>21/06/2022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56AE4E-FAB7-42FD-9EE4-11D06C9A3E1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990005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97ACD-DD0C-41B0-A7C7-86DAD7ED2D56}" type="datetimeFigureOut">
              <a:rPr lang="fr-FR" smtClean="0"/>
              <a:t>21/06/2022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56AE4E-FAB7-42FD-9EE4-11D06C9A3E1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164725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97ACD-DD0C-41B0-A7C7-86DAD7ED2D56}" type="datetimeFigureOut">
              <a:rPr lang="fr-FR" smtClean="0"/>
              <a:t>21/06/2022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56AE4E-FAB7-42FD-9EE4-11D06C9A3E1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550841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97ACD-DD0C-41B0-A7C7-86DAD7ED2D56}" type="datetimeFigureOut">
              <a:rPr lang="fr-FR" smtClean="0"/>
              <a:t>21/06/2022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56AE4E-FAB7-42FD-9EE4-11D06C9A3E1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413620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97ACD-DD0C-41B0-A7C7-86DAD7ED2D56}" type="datetimeFigureOut">
              <a:rPr lang="fr-FR" smtClean="0"/>
              <a:t>21/06/2022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56AE4E-FAB7-42FD-9EE4-11D06C9A3E1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177653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97ACD-DD0C-41B0-A7C7-86DAD7ED2D56}" type="datetimeFigureOut">
              <a:rPr lang="fr-FR" smtClean="0"/>
              <a:t>21/06/2022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56AE4E-FAB7-42FD-9EE4-11D06C9A3E1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350061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97ACD-DD0C-41B0-A7C7-86DAD7ED2D56}" type="datetimeFigureOut">
              <a:rPr lang="fr-FR" smtClean="0"/>
              <a:t>21/06/2022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56AE4E-FAB7-42FD-9EE4-11D06C9A3E1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951211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97ACD-DD0C-41B0-A7C7-86DAD7ED2D56}" type="datetimeFigureOut">
              <a:rPr lang="fr-FR" smtClean="0"/>
              <a:t>21/06/2022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56AE4E-FAB7-42FD-9EE4-11D06C9A3E1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732638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97ACD-DD0C-41B0-A7C7-86DAD7ED2D56}" type="datetimeFigureOut">
              <a:rPr lang="fr-FR" smtClean="0"/>
              <a:t>21/06/2022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56AE4E-FAB7-42FD-9EE4-11D06C9A3E1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469892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697ACD-DD0C-41B0-A7C7-86DAD7ED2D56}" type="datetimeFigureOut">
              <a:rPr lang="fr-FR" smtClean="0"/>
              <a:t>21/06/2022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56AE4E-FAB7-42FD-9EE4-11D06C9A3E1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382285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hyperlink" Target="https://www.1jeune1solution.gouv.fr/#jeunes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71167663-3364-4B25-804D-82991AACB857}"/>
              </a:ext>
            </a:extLst>
          </p:cNvPr>
          <p:cNvSpPr txBox="1"/>
          <p:nvPr/>
        </p:nvSpPr>
        <p:spPr>
          <a:xfrm>
            <a:off x="0" y="2891079"/>
            <a:ext cx="6891630" cy="554799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013" b="1" dirty="0"/>
              <a:t>1JEUNE1SOLUTION</a:t>
            </a:r>
          </a:p>
          <a:p>
            <a:r>
              <a:rPr lang="fr-FR" sz="1013" dirty="0"/>
              <a:t>#1jeune1solution : retrouvez sur le </a:t>
            </a:r>
            <a:r>
              <a:rPr lang="fr-FR" sz="1013" dirty="0">
                <a:hlinkClick r:id="rId2"/>
              </a:rPr>
              <a:t>site</a:t>
            </a:r>
            <a:r>
              <a:rPr lang="fr-FR" sz="1013" dirty="0"/>
              <a:t> toutes les offres, toutes les opportunités, toutes les solutions pour préparer son avenir.</a:t>
            </a:r>
            <a:br>
              <a:rPr lang="fr-FR" sz="1013" dirty="0"/>
            </a:br>
            <a:r>
              <a:rPr lang="fr-FR" sz="1013" dirty="0"/>
              <a:t>Décliné en 5 grandes entrées au plus près de vos attentes : </a:t>
            </a:r>
          </a:p>
          <a:p>
            <a:r>
              <a:rPr lang="fr-FR" sz="1013" dirty="0"/>
              <a:t>Je cherche un emploi</a:t>
            </a:r>
          </a:p>
          <a:p>
            <a:r>
              <a:rPr lang="fr-FR" sz="1013" dirty="0"/>
              <a:t>Je souhaite me former</a:t>
            </a:r>
          </a:p>
          <a:p>
            <a:r>
              <a:rPr lang="fr-FR" sz="1013" dirty="0"/>
              <a:t>Je souhaite être accompagné</a:t>
            </a:r>
          </a:p>
          <a:p>
            <a:r>
              <a:rPr lang="fr-FR" sz="1013" dirty="0"/>
              <a:t>Je souhaite m’engager</a:t>
            </a:r>
          </a:p>
          <a:p>
            <a:r>
              <a:rPr lang="fr-FR" sz="1013" dirty="0"/>
              <a:t>Je souhaite passer mon permis de conduire</a:t>
            </a:r>
          </a:p>
          <a:p>
            <a:r>
              <a:rPr lang="fr-FR" sz="1013" dirty="0"/>
              <a:t>Les 3 axes du plan gouvernemental « 1 jeune 1 solution » Faciliter l’entrée dans la vie professionnelle</a:t>
            </a:r>
          </a:p>
          <a:p>
            <a:r>
              <a:rPr lang="fr-FR" sz="1013" dirty="0"/>
              <a:t>Orienter et former les jeunes vers les secteurs et métiers d’avenir</a:t>
            </a:r>
          </a:p>
          <a:p>
            <a:r>
              <a:rPr lang="fr-FR" sz="1013" dirty="0"/>
              <a:t>Accompagner plus particulièrement les jeunes éloignés de l’emploi en construisant des parcours d’insertion sur mesure.</a:t>
            </a:r>
          </a:p>
          <a:p>
            <a:r>
              <a:rPr lang="fr-FR" sz="1013" b="1" dirty="0"/>
              <a:t>Un numéro vert pour y voir plus clair !</a:t>
            </a:r>
          </a:p>
          <a:p>
            <a:r>
              <a:rPr lang="fr-FR" sz="1013" dirty="0"/>
              <a:t>« Suis-je concerné par ce dispositif ? », « comment postuler à un emploi ou trouver une formation ? », </a:t>
            </a:r>
          </a:p>
          <a:p>
            <a:r>
              <a:rPr lang="fr-FR" sz="1013" dirty="0"/>
              <a:t>« à qui m’adresser pour participer à un événement ? » et surtout « à quoi ai-je le droit ? » …</a:t>
            </a:r>
          </a:p>
          <a:p>
            <a:r>
              <a:rPr lang="fr-FR" sz="1013" dirty="0"/>
              <a:t> À grandes mesures, nombreuses questions !</a:t>
            </a:r>
            <a:br>
              <a:rPr lang="fr-FR" sz="1013" dirty="0"/>
            </a:br>
            <a:r>
              <a:rPr lang="fr-FR" sz="1013" dirty="0"/>
              <a:t>Pour vous aider à démêler ce flot d’informations, mais surtout profiter des solutions qui vous concernent</a:t>
            </a:r>
          </a:p>
          <a:p>
            <a:r>
              <a:rPr lang="fr-FR" sz="1013" dirty="0"/>
              <a:t> directement, Pôle emploi met à votre disposition un numéro vert, le </a:t>
            </a:r>
            <a:r>
              <a:rPr lang="fr-FR" sz="1013" b="1" dirty="0"/>
              <a:t>0801 010 808</a:t>
            </a:r>
            <a:r>
              <a:rPr lang="fr-FR" sz="1013" dirty="0"/>
              <a:t>, une porte d’entrée unique </a:t>
            </a:r>
          </a:p>
          <a:p>
            <a:r>
              <a:rPr lang="fr-FR" sz="1013" dirty="0"/>
              <a:t>et gratuite vers un conseiller spécialisé, qui vous conseillera et vous aiguillera, un véritable partenaire au bout du fil </a:t>
            </a:r>
          </a:p>
          <a:p>
            <a:r>
              <a:rPr lang="fr-FR" sz="1013" dirty="0"/>
              <a:t>du lundi au vendredi de 8 h à 17 h. Incollable sur le champ d’actions du plan Jeunes, il saura répondre, à vous et votre famille, </a:t>
            </a:r>
          </a:p>
          <a:p>
            <a:r>
              <a:rPr lang="fr-FR" sz="1013" dirty="0"/>
              <a:t>sur les différentes pistes à suivre.</a:t>
            </a:r>
            <a:br>
              <a:rPr lang="fr-FR" sz="1013" dirty="0"/>
            </a:br>
            <a:r>
              <a:rPr lang="fr-FR" sz="1013" dirty="0"/>
              <a:t>Une fois renseignée votre demande par téléphone, les conseillers vous donneront des informations précises concernant</a:t>
            </a:r>
          </a:p>
          <a:p>
            <a:r>
              <a:rPr lang="fr-FR" sz="1013" dirty="0"/>
              <a:t> le dispositif « 1 jeune, 1 solution » pour vous aider à identifier les offres d’emploi, les événements, les formations, etc.,</a:t>
            </a:r>
          </a:p>
          <a:p>
            <a:r>
              <a:rPr lang="fr-FR" sz="1013" dirty="0"/>
              <a:t> et vous donner un premier niveau d’information concernant votre démarche.</a:t>
            </a:r>
            <a:br>
              <a:rPr lang="fr-FR" sz="1013" dirty="0"/>
            </a:br>
            <a:r>
              <a:rPr lang="fr-FR" sz="1013" dirty="0"/>
              <a:t>Si votre projet relève des compétences de Pôle emploi, d’une mission locale, de l’APEC ou de l’ONISEP, votre demande </a:t>
            </a:r>
          </a:p>
          <a:p>
            <a:r>
              <a:rPr lang="fr-FR" sz="1013" dirty="0"/>
              <a:t>sera identifiée et transmise par la plateforme nationale à l’organisme adéquat, afin de vous orienter, poursuivre </a:t>
            </a:r>
          </a:p>
          <a:p>
            <a:r>
              <a:rPr lang="fr-FR" sz="1013" dirty="0"/>
              <a:t>votre parcours et être accompagné en fonction de sa nature exacte.</a:t>
            </a:r>
            <a:br>
              <a:rPr lang="fr-FR" sz="1013" dirty="0"/>
            </a:br>
            <a:r>
              <a:rPr lang="fr-FR" sz="1013" dirty="0"/>
              <a:t>Si vous êtes demandeur d’emploi, par exemple, la plateforme transmettra le jour-même votre demande </a:t>
            </a:r>
          </a:p>
          <a:p>
            <a:r>
              <a:rPr lang="fr-FR" sz="1013" dirty="0"/>
              <a:t>aux interlocuteurs régionaux désignés.</a:t>
            </a:r>
            <a:br>
              <a:rPr lang="fr-FR" sz="1013" dirty="0"/>
            </a:br>
            <a:br>
              <a:rPr lang="fr-FR" sz="1013" dirty="0"/>
            </a:br>
            <a:r>
              <a:rPr lang="fr-FR" sz="1013" b="1" dirty="0"/>
              <a:t>PRISE EN CHARGE ASSURÉE</a:t>
            </a:r>
            <a:br>
              <a:rPr lang="fr-FR" sz="1013" dirty="0"/>
            </a:br>
            <a:br>
              <a:rPr lang="fr-FR" sz="1013" dirty="0"/>
            </a:br>
            <a:r>
              <a:rPr lang="fr-FR" sz="1013" dirty="0"/>
              <a:t>Dans leur mission de service public, Pôle emploi et les missions locales s’engagent à vous rappeler pour bénéficier</a:t>
            </a:r>
          </a:p>
          <a:p>
            <a:r>
              <a:rPr lang="fr-FR" sz="1013" dirty="0"/>
              <a:t> d’un accompagnement : les rappels feront l'objet d'un pilotage à 3 et 7 jours. Un téléopérateur vous rappellera </a:t>
            </a:r>
          </a:p>
          <a:p>
            <a:r>
              <a:rPr lang="fr-FR" sz="1013" dirty="0"/>
              <a:t>dans un délai d’un mois après le premier appel, pour s’assurer de l’efficacité du dispositif, </a:t>
            </a:r>
          </a:p>
          <a:p>
            <a:r>
              <a:rPr lang="fr-FR" sz="1013" dirty="0"/>
              <a:t>des actions mises en place et pour recueillir votre satisfaction concernant le numéro vert et des </a:t>
            </a:r>
          </a:p>
        </p:txBody>
      </p:sp>
      <p:pic>
        <p:nvPicPr>
          <p:cNvPr id="8" name="Image 7">
            <a:extLst>
              <a:ext uri="{FF2B5EF4-FFF2-40B4-BE49-F238E27FC236}">
                <a16:creationId xmlns:a16="http://schemas.microsoft.com/office/drawing/2014/main" id="{B34DCBC1-BB3D-49C9-B1D4-7E38F529E70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9463" y="0"/>
            <a:ext cx="4432667" cy="27221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009893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</TotalTime>
  <Words>472</Words>
  <Application>Microsoft Office PowerPoint</Application>
  <PresentationFormat>Affichage à l'écran (4:3)</PresentationFormat>
  <Paragraphs>26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Utilisateur</dc:creator>
  <cp:lastModifiedBy>Utilisateur</cp:lastModifiedBy>
  <cp:revision>1</cp:revision>
  <dcterms:created xsi:type="dcterms:W3CDTF">2022-06-21T13:31:45Z</dcterms:created>
  <dcterms:modified xsi:type="dcterms:W3CDTF">2022-06-21T13:36:49Z</dcterms:modified>
</cp:coreProperties>
</file>