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9" r:id="rId2"/>
  </p:sldIdLst>
  <p:sldSz cx="7669213" cy="1080135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24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71" autoAdjust="0"/>
  </p:normalViewPr>
  <p:slideViewPr>
    <p:cSldViewPr>
      <p:cViewPr varScale="1">
        <p:scale>
          <a:sx n="71" d="100"/>
          <a:sy n="71" d="100"/>
        </p:scale>
        <p:origin x="2868" y="90"/>
      </p:cViewPr>
      <p:guideLst>
        <p:guide orient="horz" pos="3402"/>
        <p:guide pos="2416"/>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3"/>
            <a:ext cx="2889488" cy="498111"/>
          </a:xfrm>
          <a:prstGeom prst="rect">
            <a:avLst/>
          </a:prstGeom>
        </p:spPr>
        <p:txBody>
          <a:bodyPr vert="horz" lIns="88015" tIns="44008" rIns="88015" bIns="44008" rtlCol="0"/>
          <a:lstStyle>
            <a:lvl1pPr algn="l">
              <a:defRPr sz="1200"/>
            </a:lvl1pPr>
          </a:lstStyle>
          <a:p>
            <a:endParaRPr lang="fr-FR"/>
          </a:p>
        </p:txBody>
      </p:sp>
      <p:sp>
        <p:nvSpPr>
          <p:cNvPr id="3" name="Espace réservé de la date 2"/>
          <p:cNvSpPr>
            <a:spLocks noGrp="1"/>
          </p:cNvSpPr>
          <p:nvPr>
            <p:ph type="dt" idx="1"/>
          </p:nvPr>
        </p:nvSpPr>
        <p:spPr>
          <a:xfrm>
            <a:off x="3778102" y="3"/>
            <a:ext cx="2889487" cy="498111"/>
          </a:xfrm>
          <a:prstGeom prst="rect">
            <a:avLst/>
          </a:prstGeom>
        </p:spPr>
        <p:txBody>
          <a:bodyPr vert="horz" lIns="88015" tIns="44008" rIns="88015" bIns="44008" rtlCol="0"/>
          <a:lstStyle>
            <a:lvl1pPr algn="r">
              <a:defRPr sz="1200"/>
            </a:lvl1pPr>
          </a:lstStyle>
          <a:p>
            <a:fld id="{B619811C-70DD-434D-AA2E-1BE9962B91BE}" type="datetimeFigureOut">
              <a:rPr lang="fr-FR" smtClean="0"/>
              <a:t>02/01/2018</a:t>
            </a:fld>
            <a:endParaRPr lang="fr-FR"/>
          </a:p>
        </p:txBody>
      </p:sp>
      <p:sp>
        <p:nvSpPr>
          <p:cNvPr id="4" name="Espace réservé de l'image des diapositives 3"/>
          <p:cNvSpPr>
            <a:spLocks noGrp="1" noRot="1" noChangeAspect="1"/>
          </p:cNvSpPr>
          <p:nvPr>
            <p:ph type="sldImg" idx="2"/>
          </p:nvPr>
        </p:nvSpPr>
        <p:spPr>
          <a:xfrm>
            <a:off x="2146300" y="1241425"/>
            <a:ext cx="2376488" cy="3349625"/>
          </a:xfrm>
          <a:prstGeom prst="rect">
            <a:avLst/>
          </a:prstGeom>
          <a:noFill/>
          <a:ln w="12700">
            <a:solidFill>
              <a:prstClr val="black"/>
            </a:solidFill>
          </a:ln>
        </p:spPr>
        <p:txBody>
          <a:bodyPr vert="horz" lIns="88015" tIns="44008" rIns="88015" bIns="44008" rtlCol="0" anchor="ctr"/>
          <a:lstStyle/>
          <a:p>
            <a:endParaRPr lang="fr-FR"/>
          </a:p>
        </p:txBody>
      </p:sp>
      <p:sp>
        <p:nvSpPr>
          <p:cNvPr id="5" name="Espace réservé des notes 4"/>
          <p:cNvSpPr>
            <a:spLocks noGrp="1"/>
          </p:cNvSpPr>
          <p:nvPr>
            <p:ph type="body" sz="quarter" idx="3"/>
          </p:nvPr>
        </p:nvSpPr>
        <p:spPr>
          <a:xfrm>
            <a:off x="666461" y="4776914"/>
            <a:ext cx="5336171" cy="3909088"/>
          </a:xfrm>
          <a:prstGeom prst="rect">
            <a:avLst/>
          </a:prstGeom>
        </p:spPr>
        <p:txBody>
          <a:bodyPr vert="horz" lIns="88015" tIns="44008" rIns="88015" bIns="44008"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31"/>
            <a:ext cx="2889488" cy="498111"/>
          </a:xfrm>
          <a:prstGeom prst="rect">
            <a:avLst/>
          </a:prstGeom>
        </p:spPr>
        <p:txBody>
          <a:bodyPr vert="horz" lIns="88015" tIns="44008" rIns="88015" bIns="4400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8102" y="9428531"/>
            <a:ext cx="2889487" cy="498111"/>
          </a:xfrm>
          <a:prstGeom prst="rect">
            <a:avLst/>
          </a:prstGeom>
        </p:spPr>
        <p:txBody>
          <a:bodyPr vert="horz" lIns="88015" tIns="44008" rIns="88015" bIns="44008" rtlCol="0" anchor="b"/>
          <a:lstStyle>
            <a:lvl1pPr algn="r">
              <a:defRPr sz="1200"/>
            </a:lvl1pPr>
          </a:lstStyle>
          <a:p>
            <a:fld id="{2244411D-F797-4464-AA2B-96E9E9D2F1B3}" type="slidenum">
              <a:rPr lang="fr-FR" smtClean="0"/>
              <a:t>‹N°›</a:t>
            </a:fld>
            <a:endParaRPr lang="fr-FR"/>
          </a:p>
        </p:txBody>
      </p:sp>
    </p:spTree>
    <p:extLst>
      <p:ext uri="{BB962C8B-B14F-4D97-AF65-F5344CB8AC3E}">
        <p14:creationId xmlns:p14="http://schemas.microsoft.com/office/powerpoint/2010/main" val="405683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7100" y="-13337"/>
            <a:ext cx="7690855" cy="10828023"/>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48248" y="3787141"/>
            <a:ext cx="4886959" cy="2592926"/>
          </a:xfrm>
        </p:spPr>
        <p:txBody>
          <a:bodyPr anchor="b">
            <a:noAutofit/>
          </a:bodyPr>
          <a:lstStyle>
            <a:lvl1pPr algn="r">
              <a:defRPr sz="4529">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948248" y="6380064"/>
            <a:ext cx="4886959" cy="1727616"/>
          </a:xfrm>
        </p:spPr>
        <p:txBody>
          <a:bodyPr anchor="t"/>
          <a:lstStyle>
            <a:lvl1pPr marL="0" indent="0" algn="r">
              <a:buNone/>
              <a:defRPr>
                <a:solidFill>
                  <a:schemeClr val="tx1">
                    <a:lumMod val="50000"/>
                    <a:lumOff val="50000"/>
                  </a:schemeClr>
                </a:solidFill>
              </a:defRPr>
            </a:lvl1pPr>
            <a:lvl2pPr marL="383454" indent="0" algn="ctr">
              <a:buNone/>
              <a:defRPr>
                <a:solidFill>
                  <a:schemeClr val="tx1">
                    <a:tint val="75000"/>
                  </a:schemeClr>
                </a:solidFill>
              </a:defRPr>
            </a:lvl2pPr>
            <a:lvl3pPr marL="766907" indent="0" algn="ctr">
              <a:buNone/>
              <a:defRPr>
                <a:solidFill>
                  <a:schemeClr val="tx1">
                    <a:tint val="75000"/>
                  </a:schemeClr>
                </a:solidFill>
              </a:defRPr>
            </a:lvl3pPr>
            <a:lvl4pPr marL="1150361" indent="0" algn="ctr">
              <a:buNone/>
              <a:defRPr>
                <a:solidFill>
                  <a:schemeClr val="tx1">
                    <a:tint val="75000"/>
                  </a:schemeClr>
                </a:solidFill>
              </a:defRPr>
            </a:lvl4pPr>
            <a:lvl5pPr marL="1533815" indent="0" algn="ctr">
              <a:buNone/>
              <a:defRPr>
                <a:solidFill>
                  <a:schemeClr val="tx1">
                    <a:tint val="75000"/>
                  </a:schemeClr>
                </a:solidFill>
              </a:defRPr>
            </a:lvl5pPr>
            <a:lvl6pPr marL="1917268" indent="0" algn="ctr">
              <a:buNone/>
              <a:defRPr>
                <a:solidFill>
                  <a:schemeClr val="tx1">
                    <a:tint val="75000"/>
                  </a:schemeClr>
                </a:solidFill>
              </a:defRPr>
            </a:lvl6pPr>
            <a:lvl7pPr marL="2300722" indent="0" algn="ctr">
              <a:buNone/>
              <a:defRPr>
                <a:solidFill>
                  <a:schemeClr val="tx1">
                    <a:tint val="75000"/>
                  </a:schemeClr>
                </a:solidFill>
              </a:defRPr>
            </a:lvl7pPr>
            <a:lvl8pPr marL="2684175" indent="0" algn="ctr">
              <a:buNone/>
              <a:defRPr>
                <a:solidFill>
                  <a:schemeClr val="tx1">
                    <a:tint val="75000"/>
                  </a:schemeClr>
                </a:solidFill>
              </a:defRPr>
            </a:lvl8pPr>
            <a:lvl9pPr marL="3067629"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101614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11281" y="960120"/>
            <a:ext cx="5323925" cy="5360670"/>
          </a:xfrm>
        </p:spPr>
        <p:txBody>
          <a:bodyPr anchor="ctr">
            <a:normAutofit/>
          </a:bodyPr>
          <a:lstStyle>
            <a:lvl1pPr algn="l">
              <a:defRPr sz="3690" b="0" cap="none"/>
            </a:lvl1pPr>
          </a:lstStyle>
          <a:p>
            <a:r>
              <a:rPr lang="fr-FR" smtClean="0"/>
              <a:t>Modifiez le style du titre</a:t>
            </a:r>
            <a:endParaRPr lang="en-US" dirty="0"/>
          </a:p>
        </p:txBody>
      </p:sp>
      <p:sp>
        <p:nvSpPr>
          <p:cNvPr id="3" name="Text Placeholder 2"/>
          <p:cNvSpPr>
            <a:spLocks noGrp="1"/>
          </p:cNvSpPr>
          <p:nvPr>
            <p:ph type="body" idx="1"/>
          </p:nvPr>
        </p:nvSpPr>
        <p:spPr>
          <a:xfrm>
            <a:off x="511281" y="7040880"/>
            <a:ext cx="5323925" cy="2474265"/>
          </a:xfrm>
        </p:spPr>
        <p:txBody>
          <a:bodyPr anchor="ctr">
            <a:normAutofit/>
          </a:bodyPr>
          <a:lstStyle>
            <a:lvl1pPr marL="0" indent="0" algn="l">
              <a:buNone/>
              <a:defRPr sz="1510">
                <a:solidFill>
                  <a:schemeClr val="tx1">
                    <a:lumMod val="75000"/>
                    <a:lumOff val="25000"/>
                  </a:schemeClr>
                </a:solidFill>
              </a:defRPr>
            </a:lvl1pPr>
            <a:lvl2pPr marL="383454" indent="0">
              <a:buNone/>
              <a:defRPr sz="1510">
                <a:solidFill>
                  <a:schemeClr val="tx1">
                    <a:tint val="75000"/>
                  </a:schemeClr>
                </a:solidFill>
              </a:defRPr>
            </a:lvl2pPr>
            <a:lvl3pPr marL="766907" indent="0">
              <a:buNone/>
              <a:defRPr sz="1342">
                <a:solidFill>
                  <a:schemeClr val="tx1">
                    <a:tint val="75000"/>
                  </a:schemeClr>
                </a:solidFill>
              </a:defRPr>
            </a:lvl3pPr>
            <a:lvl4pPr marL="1150361" indent="0">
              <a:buNone/>
              <a:defRPr sz="1174">
                <a:solidFill>
                  <a:schemeClr val="tx1">
                    <a:tint val="75000"/>
                  </a:schemeClr>
                </a:solidFill>
              </a:defRPr>
            </a:lvl4pPr>
            <a:lvl5pPr marL="1533815" indent="0">
              <a:buNone/>
              <a:defRPr sz="1174">
                <a:solidFill>
                  <a:schemeClr val="tx1">
                    <a:tint val="75000"/>
                  </a:schemeClr>
                </a:solidFill>
              </a:defRPr>
            </a:lvl5pPr>
            <a:lvl6pPr marL="1917268" indent="0">
              <a:buNone/>
              <a:defRPr sz="1174">
                <a:solidFill>
                  <a:schemeClr val="tx1">
                    <a:tint val="75000"/>
                  </a:schemeClr>
                </a:solidFill>
              </a:defRPr>
            </a:lvl6pPr>
            <a:lvl7pPr marL="2300722" indent="0">
              <a:buNone/>
              <a:defRPr sz="1174">
                <a:solidFill>
                  <a:schemeClr val="tx1">
                    <a:tint val="75000"/>
                  </a:schemeClr>
                </a:solidFill>
              </a:defRPr>
            </a:lvl7pPr>
            <a:lvl8pPr marL="2684175" indent="0">
              <a:buNone/>
              <a:defRPr sz="1174">
                <a:solidFill>
                  <a:schemeClr val="tx1">
                    <a:tint val="75000"/>
                  </a:schemeClr>
                </a:solidFill>
              </a:defRPr>
            </a:lvl8pPr>
            <a:lvl9pPr marL="3067629" indent="0">
              <a:buNone/>
              <a:defRPr sz="117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02197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49908" y="960120"/>
            <a:ext cx="5092832" cy="4760595"/>
          </a:xfrm>
        </p:spPr>
        <p:txBody>
          <a:bodyPr anchor="ctr">
            <a:normAutofit/>
          </a:bodyPr>
          <a:lstStyle>
            <a:lvl1pPr algn="l">
              <a:defRPr sz="369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923488" y="5720715"/>
            <a:ext cx="4545673" cy="600075"/>
          </a:xfrm>
        </p:spPr>
        <p:txBody>
          <a:bodyPr anchor="ctr">
            <a:noAutofit/>
          </a:bodyPr>
          <a:lstStyle>
            <a:lvl1pPr marL="0" indent="0">
              <a:buFontTx/>
              <a:buNone/>
              <a:defRPr sz="1342">
                <a:solidFill>
                  <a:schemeClr val="tx1">
                    <a:lumMod val="50000"/>
                    <a:lumOff val="50000"/>
                  </a:schemeClr>
                </a:solidFill>
              </a:defRPr>
            </a:lvl1pPr>
            <a:lvl2pPr marL="383454" indent="0">
              <a:buFontTx/>
              <a:buNone/>
              <a:defRPr/>
            </a:lvl2pPr>
            <a:lvl3pPr marL="766907" indent="0">
              <a:buFontTx/>
              <a:buNone/>
              <a:defRPr/>
            </a:lvl3pPr>
            <a:lvl4pPr marL="1150361" indent="0">
              <a:buFontTx/>
              <a:buNone/>
              <a:defRPr/>
            </a:lvl4pPr>
            <a:lvl5pPr marL="1533815"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511280" y="7040880"/>
            <a:ext cx="5323926" cy="2474265"/>
          </a:xfrm>
        </p:spPr>
        <p:txBody>
          <a:bodyPr anchor="ctr">
            <a:normAutofit/>
          </a:bodyPr>
          <a:lstStyle>
            <a:lvl1pPr marL="0" indent="0" algn="l">
              <a:buNone/>
              <a:defRPr sz="1510">
                <a:solidFill>
                  <a:schemeClr val="tx1">
                    <a:lumMod val="75000"/>
                    <a:lumOff val="25000"/>
                  </a:schemeClr>
                </a:solidFill>
              </a:defRPr>
            </a:lvl1pPr>
            <a:lvl2pPr marL="383454" indent="0">
              <a:buNone/>
              <a:defRPr sz="1510">
                <a:solidFill>
                  <a:schemeClr val="tx1">
                    <a:tint val="75000"/>
                  </a:schemeClr>
                </a:solidFill>
              </a:defRPr>
            </a:lvl2pPr>
            <a:lvl3pPr marL="766907" indent="0">
              <a:buNone/>
              <a:defRPr sz="1342">
                <a:solidFill>
                  <a:schemeClr val="tx1">
                    <a:tint val="75000"/>
                  </a:schemeClr>
                </a:solidFill>
              </a:defRPr>
            </a:lvl3pPr>
            <a:lvl4pPr marL="1150361" indent="0">
              <a:buNone/>
              <a:defRPr sz="1174">
                <a:solidFill>
                  <a:schemeClr val="tx1">
                    <a:tint val="75000"/>
                  </a:schemeClr>
                </a:solidFill>
              </a:defRPr>
            </a:lvl4pPr>
            <a:lvl5pPr marL="1533815" indent="0">
              <a:buNone/>
              <a:defRPr sz="1174">
                <a:solidFill>
                  <a:schemeClr val="tx1">
                    <a:tint val="75000"/>
                  </a:schemeClr>
                </a:solidFill>
              </a:defRPr>
            </a:lvl5pPr>
            <a:lvl6pPr marL="1917268" indent="0">
              <a:buNone/>
              <a:defRPr sz="1174">
                <a:solidFill>
                  <a:schemeClr val="tx1">
                    <a:tint val="75000"/>
                  </a:schemeClr>
                </a:solidFill>
              </a:defRPr>
            </a:lvl6pPr>
            <a:lvl7pPr marL="2300722" indent="0">
              <a:buNone/>
              <a:defRPr sz="1174">
                <a:solidFill>
                  <a:schemeClr val="tx1">
                    <a:tint val="75000"/>
                  </a:schemeClr>
                </a:solidFill>
              </a:defRPr>
            </a:lvl7pPr>
            <a:lvl8pPr marL="2684175" indent="0">
              <a:buNone/>
              <a:defRPr sz="1174">
                <a:solidFill>
                  <a:schemeClr val="tx1">
                    <a:tint val="75000"/>
                  </a:schemeClr>
                </a:solidFill>
              </a:defRPr>
            </a:lvl8pPr>
            <a:lvl9pPr marL="3067629" indent="0">
              <a:buNone/>
              <a:defRPr sz="117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4" name="TextBox 23"/>
          <p:cNvSpPr txBox="1"/>
          <p:nvPr/>
        </p:nvSpPr>
        <p:spPr>
          <a:xfrm>
            <a:off x="404858" y="1244845"/>
            <a:ext cx="383560" cy="921022"/>
          </a:xfrm>
          <a:prstGeom prst="rect">
            <a:avLst/>
          </a:prstGeom>
        </p:spPr>
        <p:txBody>
          <a:bodyPr vert="horz" lIns="76692" tIns="38346" rIns="76692" bIns="38346" rtlCol="0" anchor="ctr">
            <a:noAutofit/>
          </a:bodyPr>
          <a:lstStyle/>
          <a:p>
            <a:pPr lvl="0"/>
            <a:r>
              <a:rPr lang="en-US" sz="671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659399" y="4546326"/>
            <a:ext cx="383560" cy="921022"/>
          </a:xfrm>
          <a:prstGeom prst="rect">
            <a:avLst/>
          </a:prstGeom>
        </p:spPr>
        <p:txBody>
          <a:bodyPr vert="horz" lIns="76692" tIns="38346" rIns="76692" bIns="38346" rtlCol="0" anchor="ctr">
            <a:noAutofit/>
          </a:bodyPr>
          <a:lstStyle/>
          <a:p>
            <a:pPr lvl="0"/>
            <a:r>
              <a:rPr lang="en-US" sz="671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6304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11280" y="3042881"/>
            <a:ext cx="5323926" cy="4087850"/>
          </a:xfrm>
        </p:spPr>
        <p:txBody>
          <a:bodyPr anchor="b">
            <a:normAutofit/>
          </a:bodyPr>
          <a:lstStyle>
            <a:lvl1pPr algn="l">
              <a:defRPr sz="3690" b="0" cap="none"/>
            </a:lvl1pPr>
          </a:lstStyle>
          <a:p>
            <a:r>
              <a:rPr lang="fr-FR" smtClean="0"/>
              <a:t>Modifiez le style du titre</a:t>
            </a:r>
            <a:endParaRPr lang="en-US" dirty="0"/>
          </a:p>
        </p:txBody>
      </p:sp>
      <p:sp>
        <p:nvSpPr>
          <p:cNvPr id="3" name="Text Placeholder 2"/>
          <p:cNvSpPr>
            <a:spLocks noGrp="1"/>
          </p:cNvSpPr>
          <p:nvPr>
            <p:ph type="body" idx="1"/>
          </p:nvPr>
        </p:nvSpPr>
        <p:spPr>
          <a:xfrm>
            <a:off x="511280" y="7130730"/>
            <a:ext cx="5323926" cy="2384415"/>
          </a:xfrm>
        </p:spPr>
        <p:txBody>
          <a:bodyPr anchor="t">
            <a:normAutofit/>
          </a:bodyPr>
          <a:lstStyle>
            <a:lvl1pPr marL="0" indent="0" algn="l">
              <a:buNone/>
              <a:defRPr sz="1510">
                <a:solidFill>
                  <a:schemeClr val="tx1">
                    <a:lumMod val="75000"/>
                    <a:lumOff val="25000"/>
                  </a:schemeClr>
                </a:solidFill>
              </a:defRPr>
            </a:lvl1pPr>
            <a:lvl2pPr marL="383454" indent="0">
              <a:buNone/>
              <a:defRPr sz="1510">
                <a:solidFill>
                  <a:schemeClr val="tx1">
                    <a:tint val="75000"/>
                  </a:schemeClr>
                </a:solidFill>
              </a:defRPr>
            </a:lvl2pPr>
            <a:lvl3pPr marL="766907" indent="0">
              <a:buNone/>
              <a:defRPr sz="1342">
                <a:solidFill>
                  <a:schemeClr val="tx1">
                    <a:tint val="75000"/>
                  </a:schemeClr>
                </a:solidFill>
              </a:defRPr>
            </a:lvl3pPr>
            <a:lvl4pPr marL="1150361" indent="0">
              <a:buNone/>
              <a:defRPr sz="1174">
                <a:solidFill>
                  <a:schemeClr val="tx1">
                    <a:tint val="75000"/>
                  </a:schemeClr>
                </a:solidFill>
              </a:defRPr>
            </a:lvl4pPr>
            <a:lvl5pPr marL="1533815" indent="0">
              <a:buNone/>
              <a:defRPr sz="1174">
                <a:solidFill>
                  <a:schemeClr val="tx1">
                    <a:tint val="75000"/>
                  </a:schemeClr>
                </a:solidFill>
              </a:defRPr>
            </a:lvl5pPr>
            <a:lvl6pPr marL="1917268" indent="0">
              <a:buNone/>
              <a:defRPr sz="1174">
                <a:solidFill>
                  <a:schemeClr val="tx1">
                    <a:tint val="75000"/>
                  </a:schemeClr>
                </a:solidFill>
              </a:defRPr>
            </a:lvl6pPr>
            <a:lvl7pPr marL="2300722" indent="0">
              <a:buNone/>
              <a:defRPr sz="1174">
                <a:solidFill>
                  <a:schemeClr val="tx1">
                    <a:tint val="75000"/>
                  </a:schemeClr>
                </a:solidFill>
              </a:defRPr>
            </a:lvl7pPr>
            <a:lvl8pPr marL="2684175" indent="0">
              <a:buNone/>
              <a:defRPr sz="1174">
                <a:solidFill>
                  <a:schemeClr val="tx1">
                    <a:tint val="75000"/>
                  </a:schemeClr>
                </a:solidFill>
              </a:defRPr>
            </a:lvl8pPr>
            <a:lvl9pPr marL="3067629" indent="0">
              <a:buNone/>
              <a:defRPr sz="117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876465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649908" y="960120"/>
            <a:ext cx="5092832" cy="4760595"/>
          </a:xfrm>
        </p:spPr>
        <p:txBody>
          <a:bodyPr anchor="ctr">
            <a:normAutofit/>
          </a:bodyPr>
          <a:lstStyle>
            <a:lvl1pPr algn="l">
              <a:defRPr sz="369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511278" y="6320790"/>
            <a:ext cx="5323927" cy="809941"/>
          </a:xfrm>
        </p:spPr>
        <p:txBody>
          <a:bodyPr anchor="b">
            <a:noAutofit/>
          </a:bodyPr>
          <a:lstStyle>
            <a:lvl1pPr marL="0" indent="0">
              <a:buFontTx/>
              <a:buNone/>
              <a:defRPr sz="2013">
                <a:solidFill>
                  <a:schemeClr val="tx1">
                    <a:lumMod val="75000"/>
                    <a:lumOff val="25000"/>
                  </a:schemeClr>
                </a:solidFill>
              </a:defRPr>
            </a:lvl1pPr>
            <a:lvl2pPr marL="383454" indent="0">
              <a:buFontTx/>
              <a:buNone/>
              <a:defRPr/>
            </a:lvl2pPr>
            <a:lvl3pPr marL="766907" indent="0">
              <a:buFontTx/>
              <a:buNone/>
              <a:defRPr/>
            </a:lvl3pPr>
            <a:lvl4pPr marL="1150361" indent="0">
              <a:buFontTx/>
              <a:buNone/>
              <a:defRPr/>
            </a:lvl4pPr>
            <a:lvl5pPr marL="1533815"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511280" y="7130730"/>
            <a:ext cx="5323926" cy="2384415"/>
          </a:xfrm>
        </p:spPr>
        <p:txBody>
          <a:bodyPr anchor="t">
            <a:normAutofit/>
          </a:bodyPr>
          <a:lstStyle>
            <a:lvl1pPr marL="0" indent="0" algn="l">
              <a:buNone/>
              <a:defRPr sz="1510">
                <a:solidFill>
                  <a:schemeClr val="tx1">
                    <a:lumMod val="50000"/>
                    <a:lumOff val="50000"/>
                  </a:schemeClr>
                </a:solidFill>
              </a:defRPr>
            </a:lvl1pPr>
            <a:lvl2pPr marL="383454" indent="0">
              <a:buNone/>
              <a:defRPr sz="1510">
                <a:solidFill>
                  <a:schemeClr val="tx1">
                    <a:tint val="75000"/>
                  </a:schemeClr>
                </a:solidFill>
              </a:defRPr>
            </a:lvl2pPr>
            <a:lvl3pPr marL="766907" indent="0">
              <a:buNone/>
              <a:defRPr sz="1342">
                <a:solidFill>
                  <a:schemeClr val="tx1">
                    <a:tint val="75000"/>
                  </a:schemeClr>
                </a:solidFill>
              </a:defRPr>
            </a:lvl3pPr>
            <a:lvl4pPr marL="1150361" indent="0">
              <a:buNone/>
              <a:defRPr sz="1174">
                <a:solidFill>
                  <a:schemeClr val="tx1">
                    <a:tint val="75000"/>
                  </a:schemeClr>
                </a:solidFill>
              </a:defRPr>
            </a:lvl4pPr>
            <a:lvl5pPr marL="1533815" indent="0">
              <a:buNone/>
              <a:defRPr sz="1174">
                <a:solidFill>
                  <a:schemeClr val="tx1">
                    <a:tint val="75000"/>
                  </a:schemeClr>
                </a:solidFill>
              </a:defRPr>
            </a:lvl5pPr>
            <a:lvl6pPr marL="1917268" indent="0">
              <a:buNone/>
              <a:defRPr sz="1174">
                <a:solidFill>
                  <a:schemeClr val="tx1">
                    <a:tint val="75000"/>
                  </a:schemeClr>
                </a:solidFill>
              </a:defRPr>
            </a:lvl6pPr>
            <a:lvl7pPr marL="2300722" indent="0">
              <a:buNone/>
              <a:defRPr sz="1174">
                <a:solidFill>
                  <a:schemeClr val="tx1">
                    <a:tint val="75000"/>
                  </a:schemeClr>
                </a:solidFill>
              </a:defRPr>
            </a:lvl7pPr>
            <a:lvl8pPr marL="2684175" indent="0">
              <a:buNone/>
              <a:defRPr sz="1174">
                <a:solidFill>
                  <a:schemeClr val="tx1">
                    <a:tint val="75000"/>
                  </a:schemeClr>
                </a:solidFill>
              </a:defRPr>
            </a:lvl8pPr>
            <a:lvl9pPr marL="3067629" indent="0">
              <a:buNone/>
              <a:defRPr sz="117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4" name="TextBox 23"/>
          <p:cNvSpPr txBox="1"/>
          <p:nvPr/>
        </p:nvSpPr>
        <p:spPr>
          <a:xfrm>
            <a:off x="404858" y="1244845"/>
            <a:ext cx="383560" cy="921022"/>
          </a:xfrm>
          <a:prstGeom prst="rect">
            <a:avLst/>
          </a:prstGeom>
        </p:spPr>
        <p:txBody>
          <a:bodyPr vert="horz" lIns="76692" tIns="38346" rIns="76692" bIns="38346" rtlCol="0" anchor="ctr">
            <a:noAutofit/>
          </a:bodyPr>
          <a:lstStyle/>
          <a:p>
            <a:pPr lvl="0"/>
            <a:r>
              <a:rPr lang="en-US" sz="671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659399" y="4546326"/>
            <a:ext cx="383560" cy="921022"/>
          </a:xfrm>
          <a:prstGeom prst="rect">
            <a:avLst/>
          </a:prstGeom>
        </p:spPr>
        <p:txBody>
          <a:bodyPr vert="horz" lIns="76692" tIns="38346" rIns="76692" bIns="38346" rtlCol="0" anchor="ctr">
            <a:noAutofit/>
          </a:bodyPr>
          <a:lstStyle/>
          <a:p>
            <a:pPr lvl="0"/>
            <a:r>
              <a:rPr lang="en-US" sz="671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49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16522" y="960120"/>
            <a:ext cx="5318684" cy="4760595"/>
          </a:xfrm>
        </p:spPr>
        <p:txBody>
          <a:bodyPr anchor="ctr">
            <a:normAutofit/>
          </a:bodyPr>
          <a:lstStyle>
            <a:lvl1pPr algn="l">
              <a:defRPr sz="369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511278" y="6320790"/>
            <a:ext cx="5323927" cy="809941"/>
          </a:xfrm>
        </p:spPr>
        <p:txBody>
          <a:bodyPr anchor="b">
            <a:noAutofit/>
          </a:bodyPr>
          <a:lstStyle>
            <a:lvl1pPr marL="0" indent="0">
              <a:buFontTx/>
              <a:buNone/>
              <a:defRPr sz="2013">
                <a:solidFill>
                  <a:schemeClr val="accent1"/>
                </a:solidFill>
              </a:defRPr>
            </a:lvl1pPr>
            <a:lvl2pPr marL="383454" indent="0">
              <a:buFontTx/>
              <a:buNone/>
              <a:defRPr/>
            </a:lvl2pPr>
            <a:lvl3pPr marL="766907" indent="0">
              <a:buFontTx/>
              <a:buNone/>
              <a:defRPr/>
            </a:lvl3pPr>
            <a:lvl4pPr marL="1150361" indent="0">
              <a:buFontTx/>
              <a:buNone/>
              <a:defRPr/>
            </a:lvl4pPr>
            <a:lvl5pPr marL="1533815"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511280" y="7130730"/>
            <a:ext cx="5323926" cy="2384415"/>
          </a:xfrm>
        </p:spPr>
        <p:txBody>
          <a:bodyPr anchor="t">
            <a:normAutofit/>
          </a:bodyPr>
          <a:lstStyle>
            <a:lvl1pPr marL="0" indent="0" algn="l">
              <a:buNone/>
              <a:defRPr sz="1510">
                <a:solidFill>
                  <a:schemeClr val="tx1">
                    <a:lumMod val="50000"/>
                    <a:lumOff val="50000"/>
                  </a:schemeClr>
                </a:solidFill>
              </a:defRPr>
            </a:lvl1pPr>
            <a:lvl2pPr marL="383454" indent="0">
              <a:buNone/>
              <a:defRPr sz="1510">
                <a:solidFill>
                  <a:schemeClr val="tx1">
                    <a:tint val="75000"/>
                  </a:schemeClr>
                </a:solidFill>
              </a:defRPr>
            </a:lvl2pPr>
            <a:lvl3pPr marL="766907" indent="0">
              <a:buNone/>
              <a:defRPr sz="1342">
                <a:solidFill>
                  <a:schemeClr val="tx1">
                    <a:tint val="75000"/>
                  </a:schemeClr>
                </a:solidFill>
              </a:defRPr>
            </a:lvl3pPr>
            <a:lvl4pPr marL="1150361" indent="0">
              <a:buNone/>
              <a:defRPr sz="1174">
                <a:solidFill>
                  <a:schemeClr val="tx1">
                    <a:tint val="75000"/>
                  </a:schemeClr>
                </a:solidFill>
              </a:defRPr>
            </a:lvl4pPr>
            <a:lvl5pPr marL="1533815" indent="0">
              <a:buNone/>
              <a:defRPr sz="1174">
                <a:solidFill>
                  <a:schemeClr val="tx1">
                    <a:tint val="75000"/>
                  </a:schemeClr>
                </a:solidFill>
              </a:defRPr>
            </a:lvl5pPr>
            <a:lvl6pPr marL="1917268" indent="0">
              <a:buNone/>
              <a:defRPr sz="1174">
                <a:solidFill>
                  <a:schemeClr val="tx1">
                    <a:tint val="75000"/>
                  </a:schemeClr>
                </a:solidFill>
              </a:defRPr>
            </a:lvl6pPr>
            <a:lvl7pPr marL="2300722" indent="0">
              <a:buNone/>
              <a:defRPr sz="1174">
                <a:solidFill>
                  <a:schemeClr val="tx1">
                    <a:tint val="75000"/>
                  </a:schemeClr>
                </a:solidFill>
              </a:defRPr>
            </a:lvl7pPr>
            <a:lvl8pPr marL="2684175" indent="0">
              <a:buNone/>
              <a:defRPr sz="1174">
                <a:solidFill>
                  <a:schemeClr val="tx1">
                    <a:tint val="75000"/>
                  </a:schemeClr>
                </a:solidFill>
              </a:defRPr>
            </a:lvl8pPr>
            <a:lvl9pPr marL="3067629" indent="0">
              <a:buNone/>
              <a:defRPr sz="117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343108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769041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13263" y="960121"/>
            <a:ext cx="820945" cy="8271035"/>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511280" y="960121"/>
            <a:ext cx="4357148" cy="827103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33604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47032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1280" y="4253868"/>
            <a:ext cx="5323926" cy="2876865"/>
          </a:xfrm>
        </p:spPr>
        <p:txBody>
          <a:bodyPr anchor="b"/>
          <a:lstStyle>
            <a:lvl1pPr algn="l">
              <a:defRPr sz="3355" b="0" cap="none"/>
            </a:lvl1pPr>
          </a:lstStyle>
          <a:p>
            <a:r>
              <a:rPr lang="fr-FR" smtClean="0"/>
              <a:t>Modifiez le style du titre</a:t>
            </a:r>
            <a:endParaRPr lang="en-US" dirty="0"/>
          </a:p>
        </p:txBody>
      </p:sp>
      <p:sp>
        <p:nvSpPr>
          <p:cNvPr id="3" name="Text Placeholder 2"/>
          <p:cNvSpPr>
            <a:spLocks noGrp="1"/>
          </p:cNvSpPr>
          <p:nvPr>
            <p:ph type="body" idx="1"/>
          </p:nvPr>
        </p:nvSpPr>
        <p:spPr>
          <a:xfrm>
            <a:off x="511280" y="7130731"/>
            <a:ext cx="5323926" cy="1355130"/>
          </a:xfrm>
        </p:spPr>
        <p:txBody>
          <a:bodyPr anchor="t"/>
          <a:lstStyle>
            <a:lvl1pPr marL="0" indent="0" algn="l">
              <a:buNone/>
              <a:defRPr sz="1677">
                <a:solidFill>
                  <a:schemeClr val="tx1">
                    <a:lumMod val="50000"/>
                    <a:lumOff val="50000"/>
                  </a:schemeClr>
                </a:solidFill>
              </a:defRPr>
            </a:lvl1pPr>
            <a:lvl2pPr marL="383454" indent="0">
              <a:buNone/>
              <a:defRPr sz="1510">
                <a:solidFill>
                  <a:schemeClr val="tx1">
                    <a:tint val="75000"/>
                  </a:schemeClr>
                </a:solidFill>
              </a:defRPr>
            </a:lvl2pPr>
            <a:lvl3pPr marL="766907" indent="0">
              <a:buNone/>
              <a:defRPr sz="1342">
                <a:solidFill>
                  <a:schemeClr val="tx1">
                    <a:tint val="75000"/>
                  </a:schemeClr>
                </a:solidFill>
              </a:defRPr>
            </a:lvl3pPr>
            <a:lvl4pPr marL="1150361" indent="0">
              <a:buNone/>
              <a:defRPr sz="1174">
                <a:solidFill>
                  <a:schemeClr val="tx1">
                    <a:tint val="75000"/>
                  </a:schemeClr>
                </a:solidFill>
              </a:defRPr>
            </a:lvl4pPr>
            <a:lvl5pPr marL="1533815" indent="0">
              <a:buNone/>
              <a:defRPr sz="1174">
                <a:solidFill>
                  <a:schemeClr val="tx1">
                    <a:tint val="75000"/>
                  </a:schemeClr>
                </a:solidFill>
              </a:defRPr>
            </a:lvl5pPr>
            <a:lvl6pPr marL="1917268" indent="0">
              <a:buNone/>
              <a:defRPr sz="1174">
                <a:solidFill>
                  <a:schemeClr val="tx1">
                    <a:tint val="75000"/>
                  </a:schemeClr>
                </a:solidFill>
              </a:defRPr>
            </a:lvl6pPr>
            <a:lvl7pPr marL="2300722" indent="0">
              <a:buNone/>
              <a:defRPr sz="1174">
                <a:solidFill>
                  <a:schemeClr val="tx1">
                    <a:tint val="75000"/>
                  </a:schemeClr>
                </a:solidFill>
              </a:defRPr>
            </a:lvl7pPr>
            <a:lvl8pPr marL="2684175" indent="0">
              <a:buNone/>
              <a:defRPr sz="1174">
                <a:solidFill>
                  <a:schemeClr val="tx1">
                    <a:tint val="75000"/>
                  </a:schemeClr>
                </a:solidFill>
              </a:defRPr>
            </a:lvl8pPr>
            <a:lvl9pPr marL="3067629" indent="0">
              <a:buNone/>
              <a:defRPr sz="1174">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02/01/2018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97521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11281" y="960120"/>
            <a:ext cx="5323925" cy="208026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511281" y="3402928"/>
            <a:ext cx="2590044" cy="6112216"/>
          </a:xfrm>
        </p:spPr>
        <p:txBody>
          <a:bodyPr>
            <a:normAutofit/>
          </a:bodyPr>
          <a:lstStyle>
            <a:lvl1pPr>
              <a:defRPr sz="1510"/>
            </a:lvl1pPr>
            <a:lvl2pPr>
              <a:defRPr sz="1342"/>
            </a:lvl2pPr>
            <a:lvl3pPr>
              <a:defRPr sz="1174"/>
            </a:lvl3pPr>
            <a:lvl4pPr>
              <a:defRPr sz="1006"/>
            </a:lvl4pPr>
            <a:lvl5pPr>
              <a:defRPr sz="1006"/>
            </a:lvl5pPr>
            <a:lvl6pPr>
              <a:defRPr sz="1006"/>
            </a:lvl6pPr>
            <a:lvl7pPr>
              <a:defRPr sz="1006"/>
            </a:lvl7pPr>
            <a:lvl8pPr>
              <a:defRPr sz="1006"/>
            </a:lvl8pPr>
            <a:lvl9pPr>
              <a:defRPr sz="1006"/>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245161" y="3402930"/>
            <a:ext cx="2590045" cy="6112217"/>
          </a:xfrm>
        </p:spPr>
        <p:txBody>
          <a:bodyPr>
            <a:normAutofit/>
          </a:bodyPr>
          <a:lstStyle>
            <a:lvl1pPr>
              <a:defRPr sz="1510"/>
            </a:lvl1pPr>
            <a:lvl2pPr>
              <a:defRPr sz="1342"/>
            </a:lvl2pPr>
            <a:lvl3pPr>
              <a:defRPr sz="1174"/>
            </a:lvl3pPr>
            <a:lvl4pPr>
              <a:defRPr sz="1006"/>
            </a:lvl4pPr>
            <a:lvl5pPr>
              <a:defRPr sz="1006"/>
            </a:lvl5pPr>
            <a:lvl6pPr>
              <a:defRPr sz="1006"/>
            </a:lvl6pPr>
            <a:lvl7pPr>
              <a:defRPr sz="1006"/>
            </a:lvl7pPr>
            <a:lvl8pPr>
              <a:defRPr sz="1006"/>
            </a:lvl8pPr>
            <a:lvl9pPr>
              <a:defRPr sz="1006"/>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02/01/2018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15825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11281" y="960120"/>
            <a:ext cx="5323924" cy="208026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511280" y="3403548"/>
            <a:ext cx="2592194" cy="907613"/>
          </a:xfrm>
        </p:spPr>
        <p:txBody>
          <a:bodyPr anchor="b">
            <a:noAutofit/>
          </a:bodyPr>
          <a:lstStyle>
            <a:lvl1pPr marL="0" indent="0">
              <a:buNone/>
              <a:defRPr sz="2013" b="0"/>
            </a:lvl1pPr>
            <a:lvl2pPr marL="383454" indent="0">
              <a:buNone/>
              <a:defRPr sz="1677" b="1"/>
            </a:lvl2pPr>
            <a:lvl3pPr marL="766907" indent="0">
              <a:buNone/>
              <a:defRPr sz="1510" b="1"/>
            </a:lvl3pPr>
            <a:lvl4pPr marL="1150361" indent="0">
              <a:buNone/>
              <a:defRPr sz="1342" b="1"/>
            </a:lvl4pPr>
            <a:lvl5pPr marL="1533815" indent="0">
              <a:buNone/>
              <a:defRPr sz="1342" b="1"/>
            </a:lvl5pPr>
            <a:lvl6pPr marL="1917268" indent="0">
              <a:buNone/>
              <a:defRPr sz="1342" b="1"/>
            </a:lvl6pPr>
            <a:lvl7pPr marL="2300722" indent="0">
              <a:buNone/>
              <a:defRPr sz="1342" b="1"/>
            </a:lvl7pPr>
            <a:lvl8pPr marL="2684175" indent="0">
              <a:buNone/>
              <a:defRPr sz="1342" b="1"/>
            </a:lvl8pPr>
            <a:lvl9pPr marL="3067629" indent="0">
              <a:buNone/>
              <a:defRPr sz="1342" b="1"/>
            </a:lvl9pPr>
          </a:lstStyle>
          <a:p>
            <a:pPr lvl="0"/>
            <a:r>
              <a:rPr lang="fr-FR" smtClean="0"/>
              <a:t>Modifier les styles du texte du masque</a:t>
            </a:r>
          </a:p>
        </p:txBody>
      </p:sp>
      <p:sp>
        <p:nvSpPr>
          <p:cNvPr id="4" name="Content Placeholder 3"/>
          <p:cNvSpPr>
            <a:spLocks noGrp="1"/>
          </p:cNvSpPr>
          <p:nvPr>
            <p:ph sz="half" idx="2"/>
          </p:nvPr>
        </p:nvSpPr>
        <p:spPr>
          <a:xfrm>
            <a:off x="511280" y="4311163"/>
            <a:ext cx="2592194" cy="5203984"/>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243010" y="3403548"/>
            <a:ext cx="2592194" cy="907613"/>
          </a:xfrm>
        </p:spPr>
        <p:txBody>
          <a:bodyPr anchor="b">
            <a:noAutofit/>
          </a:bodyPr>
          <a:lstStyle>
            <a:lvl1pPr marL="0" indent="0">
              <a:buNone/>
              <a:defRPr sz="2013" b="0"/>
            </a:lvl1pPr>
            <a:lvl2pPr marL="383454" indent="0">
              <a:buNone/>
              <a:defRPr sz="1677" b="1"/>
            </a:lvl2pPr>
            <a:lvl3pPr marL="766907" indent="0">
              <a:buNone/>
              <a:defRPr sz="1510" b="1"/>
            </a:lvl3pPr>
            <a:lvl4pPr marL="1150361" indent="0">
              <a:buNone/>
              <a:defRPr sz="1342" b="1"/>
            </a:lvl4pPr>
            <a:lvl5pPr marL="1533815" indent="0">
              <a:buNone/>
              <a:defRPr sz="1342" b="1"/>
            </a:lvl5pPr>
            <a:lvl6pPr marL="1917268" indent="0">
              <a:buNone/>
              <a:defRPr sz="1342" b="1"/>
            </a:lvl6pPr>
            <a:lvl7pPr marL="2300722" indent="0">
              <a:buNone/>
              <a:defRPr sz="1342" b="1"/>
            </a:lvl7pPr>
            <a:lvl8pPr marL="2684175" indent="0">
              <a:buNone/>
              <a:defRPr sz="1342" b="1"/>
            </a:lvl8pPr>
            <a:lvl9pPr marL="3067629" indent="0">
              <a:buNone/>
              <a:defRPr sz="1342" b="1"/>
            </a:lvl9pPr>
          </a:lstStyle>
          <a:p>
            <a:pPr lvl="0"/>
            <a:r>
              <a:rPr lang="fr-FR" smtClean="0"/>
              <a:t>Modifier les styles du texte du masque</a:t>
            </a:r>
          </a:p>
        </p:txBody>
      </p:sp>
      <p:sp>
        <p:nvSpPr>
          <p:cNvPr id="6" name="Content Placeholder 5"/>
          <p:cNvSpPr>
            <a:spLocks noGrp="1"/>
          </p:cNvSpPr>
          <p:nvPr>
            <p:ph sz="quarter" idx="4"/>
          </p:nvPr>
        </p:nvSpPr>
        <p:spPr>
          <a:xfrm>
            <a:off x="3243010" y="4311163"/>
            <a:ext cx="2592194" cy="5203984"/>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02/01/2018</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01133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511280" y="960120"/>
            <a:ext cx="5323925" cy="208026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02/01/2018</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31477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02/01/2018</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14248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1280" y="2360301"/>
            <a:ext cx="2340168" cy="2013584"/>
          </a:xfrm>
        </p:spPr>
        <p:txBody>
          <a:bodyPr anchor="b">
            <a:normAutofit/>
          </a:bodyPr>
          <a:lstStyle>
            <a:lvl1pPr>
              <a:defRPr sz="1677"/>
            </a:lvl1pPr>
          </a:lstStyle>
          <a:p>
            <a:r>
              <a:rPr lang="fr-FR" smtClean="0"/>
              <a:t>Modifiez le style du titre</a:t>
            </a:r>
            <a:endParaRPr lang="en-US" dirty="0"/>
          </a:p>
        </p:txBody>
      </p:sp>
      <p:sp>
        <p:nvSpPr>
          <p:cNvPr id="3" name="Content Placeholder 2"/>
          <p:cNvSpPr>
            <a:spLocks noGrp="1"/>
          </p:cNvSpPr>
          <p:nvPr>
            <p:ph idx="1"/>
          </p:nvPr>
        </p:nvSpPr>
        <p:spPr>
          <a:xfrm>
            <a:off x="2995284" y="811008"/>
            <a:ext cx="2839921" cy="8704138"/>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11280" y="4373885"/>
            <a:ext cx="2340168" cy="4070507"/>
          </a:xfrm>
        </p:spPr>
        <p:txBody>
          <a:bodyPr>
            <a:normAutofit/>
          </a:bodyPr>
          <a:lstStyle>
            <a:lvl1pPr marL="0" indent="0">
              <a:buNone/>
              <a:defRPr sz="1174"/>
            </a:lvl1pPr>
            <a:lvl2pPr marL="287590" indent="0">
              <a:buNone/>
              <a:defRPr sz="881"/>
            </a:lvl2pPr>
            <a:lvl3pPr marL="575180" indent="0">
              <a:buNone/>
              <a:defRPr sz="755"/>
            </a:lvl3pPr>
            <a:lvl4pPr marL="862771" indent="0">
              <a:buNone/>
              <a:defRPr sz="629"/>
            </a:lvl4pPr>
            <a:lvl5pPr marL="1150361" indent="0">
              <a:buNone/>
              <a:defRPr sz="629"/>
            </a:lvl5pPr>
            <a:lvl6pPr marL="1437951" indent="0">
              <a:buNone/>
              <a:defRPr sz="629"/>
            </a:lvl6pPr>
            <a:lvl7pPr marL="1725541" indent="0">
              <a:buNone/>
              <a:defRPr sz="629"/>
            </a:lvl7pPr>
            <a:lvl8pPr marL="2013132" indent="0">
              <a:buNone/>
              <a:defRPr sz="629"/>
            </a:lvl8pPr>
            <a:lvl9pPr marL="2300722" indent="0">
              <a:buNone/>
              <a:defRPr sz="629"/>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02/01/2018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82407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1280" y="7560945"/>
            <a:ext cx="5323925" cy="892612"/>
          </a:xfrm>
        </p:spPr>
        <p:txBody>
          <a:bodyPr anchor="b">
            <a:normAutofit/>
          </a:bodyPr>
          <a:lstStyle>
            <a:lvl1pPr algn="l">
              <a:defRPr sz="2013"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1280" y="960120"/>
            <a:ext cx="5323925" cy="6057006"/>
          </a:xfrm>
        </p:spPr>
        <p:txBody>
          <a:bodyPr anchor="t">
            <a:normAutofit/>
          </a:bodyPr>
          <a:lstStyle>
            <a:lvl1pPr marL="0" indent="0" algn="ctr">
              <a:buNone/>
              <a:defRPr sz="1342"/>
            </a:lvl1pPr>
            <a:lvl2pPr marL="383454" indent="0">
              <a:buNone/>
              <a:defRPr sz="1342"/>
            </a:lvl2pPr>
            <a:lvl3pPr marL="766907" indent="0">
              <a:buNone/>
              <a:defRPr sz="1342"/>
            </a:lvl3pPr>
            <a:lvl4pPr marL="1150361" indent="0">
              <a:buNone/>
              <a:defRPr sz="1342"/>
            </a:lvl4pPr>
            <a:lvl5pPr marL="1533815" indent="0">
              <a:buNone/>
              <a:defRPr sz="1342"/>
            </a:lvl5pPr>
            <a:lvl6pPr marL="1917268" indent="0">
              <a:buNone/>
              <a:defRPr sz="1342"/>
            </a:lvl6pPr>
            <a:lvl7pPr marL="2300722" indent="0">
              <a:buNone/>
              <a:defRPr sz="1342"/>
            </a:lvl7pPr>
            <a:lvl8pPr marL="2684175" indent="0">
              <a:buNone/>
              <a:defRPr sz="1342"/>
            </a:lvl8pPr>
            <a:lvl9pPr marL="3067629" indent="0">
              <a:buNone/>
              <a:defRPr sz="1342"/>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11280" y="8453557"/>
            <a:ext cx="5323925" cy="1061588"/>
          </a:xfrm>
        </p:spPr>
        <p:txBody>
          <a:bodyPr>
            <a:normAutofit/>
          </a:bodyPr>
          <a:lstStyle>
            <a:lvl1pPr marL="0" indent="0">
              <a:buNone/>
              <a:defRPr sz="1006"/>
            </a:lvl1pPr>
            <a:lvl2pPr marL="383454" indent="0">
              <a:buNone/>
              <a:defRPr sz="1006"/>
            </a:lvl2pPr>
            <a:lvl3pPr marL="766907" indent="0">
              <a:buNone/>
              <a:defRPr sz="839"/>
            </a:lvl3pPr>
            <a:lvl4pPr marL="1150361" indent="0">
              <a:buNone/>
              <a:defRPr sz="755"/>
            </a:lvl4pPr>
            <a:lvl5pPr marL="1533815" indent="0">
              <a:buNone/>
              <a:defRPr sz="755"/>
            </a:lvl5pPr>
            <a:lvl6pPr marL="1917268" indent="0">
              <a:buNone/>
              <a:defRPr sz="755"/>
            </a:lvl6pPr>
            <a:lvl7pPr marL="2300722" indent="0">
              <a:buNone/>
              <a:defRPr sz="755"/>
            </a:lvl7pPr>
            <a:lvl8pPr marL="2684175" indent="0">
              <a:buNone/>
              <a:defRPr sz="755"/>
            </a:lvl8pPr>
            <a:lvl9pPr marL="3067629" indent="0">
              <a:buNone/>
              <a:defRPr sz="75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02/01/2018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425877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101" y="-13337"/>
            <a:ext cx="7690856" cy="10828023"/>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11281" y="960120"/>
            <a:ext cx="5323924" cy="208026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511280" y="3402930"/>
            <a:ext cx="5323925" cy="611221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33473" y="9515147"/>
            <a:ext cx="573792" cy="575072"/>
          </a:xfrm>
          <a:prstGeom prst="rect">
            <a:avLst/>
          </a:prstGeom>
        </p:spPr>
        <p:txBody>
          <a:bodyPr vert="horz" lIns="91440" tIns="45720" rIns="91440" bIns="45720" rtlCol="0" anchor="ctr"/>
          <a:lstStyle>
            <a:lvl1pPr algn="r">
              <a:defRPr sz="755">
                <a:solidFill>
                  <a:schemeClr val="tx1">
                    <a:tint val="75000"/>
                  </a:schemeClr>
                </a:solidFill>
              </a:defRPr>
            </a:lvl1pPr>
          </a:lstStyle>
          <a:p>
            <a:fld id="{AA309A6D-C09C-4548-B29A-6CF363A7E532}" type="datetimeFigureOut">
              <a:rPr lang="fr-FR" smtClean="0"/>
              <a:t>02/01/2018</a:t>
            </a:fld>
            <a:endParaRPr lang="fr-BE"/>
          </a:p>
        </p:txBody>
      </p:sp>
      <p:sp>
        <p:nvSpPr>
          <p:cNvPr id="5" name="Footer Placeholder 4"/>
          <p:cNvSpPr>
            <a:spLocks noGrp="1"/>
          </p:cNvSpPr>
          <p:nvPr>
            <p:ph type="ftr" sz="quarter" idx="3"/>
          </p:nvPr>
        </p:nvSpPr>
        <p:spPr>
          <a:xfrm>
            <a:off x="511281" y="9515147"/>
            <a:ext cx="3877358" cy="575072"/>
          </a:xfrm>
          <a:prstGeom prst="rect">
            <a:avLst/>
          </a:prstGeom>
        </p:spPr>
        <p:txBody>
          <a:bodyPr vert="horz" lIns="91440" tIns="45720" rIns="91440" bIns="45720" rtlCol="0" anchor="ctr"/>
          <a:lstStyle>
            <a:lvl1pPr algn="l">
              <a:defRPr sz="755">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5405249" y="9515147"/>
            <a:ext cx="429957" cy="575072"/>
          </a:xfrm>
          <a:prstGeom prst="rect">
            <a:avLst/>
          </a:prstGeom>
        </p:spPr>
        <p:txBody>
          <a:bodyPr vert="horz" lIns="91440" tIns="45720" rIns="91440" bIns="45720" rtlCol="0" anchor="ctr"/>
          <a:lstStyle>
            <a:lvl1pPr algn="r">
              <a:defRPr sz="755">
                <a:solidFill>
                  <a:schemeClr val="accent1"/>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30315354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383454" rtl="0" eaLnBrk="1" latinLnBrk="0" hangingPunct="1">
        <a:spcBef>
          <a:spcPct val="0"/>
        </a:spcBef>
        <a:buNone/>
        <a:defRPr sz="301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7590" indent="-287590" algn="l" defTabSz="383454" rtl="0" eaLnBrk="1" latinLnBrk="0" hangingPunct="1">
        <a:spcBef>
          <a:spcPts val="839"/>
        </a:spcBef>
        <a:spcAft>
          <a:spcPts val="0"/>
        </a:spcAft>
        <a:buClr>
          <a:schemeClr val="accent1"/>
        </a:buClr>
        <a:buSzPct val="80000"/>
        <a:buFont typeface="Wingdings 3" charset="2"/>
        <a:buChar char=""/>
        <a:defRPr sz="1510" kern="1200">
          <a:solidFill>
            <a:schemeClr val="tx1">
              <a:lumMod val="75000"/>
              <a:lumOff val="25000"/>
            </a:schemeClr>
          </a:solidFill>
          <a:latin typeface="+mn-lt"/>
          <a:ea typeface="+mn-ea"/>
          <a:cs typeface="+mn-cs"/>
        </a:defRPr>
      </a:lvl1pPr>
      <a:lvl2pPr marL="623112" indent="-239659" algn="l" defTabSz="383454" rtl="0" eaLnBrk="1" latinLnBrk="0" hangingPunct="1">
        <a:spcBef>
          <a:spcPts val="839"/>
        </a:spcBef>
        <a:spcAft>
          <a:spcPts val="0"/>
        </a:spcAft>
        <a:buClr>
          <a:schemeClr val="accent1"/>
        </a:buClr>
        <a:buSzPct val="80000"/>
        <a:buFont typeface="Wingdings 3" charset="2"/>
        <a:buChar char=""/>
        <a:defRPr sz="1342" kern="1200">
          <a:solidFill>
            <a:schemeClr val="tx1">
              <a:lumMod val="75000"/>
              <a:lumOff val="25000"/>
            </a:schemeClr>
          </a:solidFill>
          <a:latin typeface="+mn-lt"/>
          <a:ea typeface="+mn-ea"/>
          <a:cs typeface="+mn-cs"/>
        </a:defRPr>
      </a:lvl2pPr>
      <a:lvl3pPr marL="958634" indent="-191727" algn="l" defTabSz="383454" rtl="0" eaLnBrk="1" latinLnBrk="0" hangingPunct="1">
        <a:spcBef>
          <a:spcPts val="839"/>
        </a:spcBef>
        <a:spcAft>
          <a:spcPts val="0"/>
        </a:spcAft>
        <a:buClr>
          <a:schemeClr val="accent1"/>
        </a:buClr>
        <a:buSzPct val="80000"/>
        <a:buFont typeface="Wingdings 3" charset="2"/>
        <a:buChar char=""/>
        <a:defRPr sz="1174" kern="1200">
          <a:solidFill>
            <a:schemeClr val="tx1">
              <a:lumMod val="75000"/>
              <a:lumOff val="25000"/>
            </a:schemeClr>
          </a:solidFill>
          <a:latin typeface="+mn-lt"/>
          <a:ea typeface="+mn-ea"/>
          <a:cs typeface="+mn-cs"/>
        </a:defRPr>
      </a:lvl3pPr>
      <a:lvl4pPr marL="1342088" indent="-191727" algn="l" defTabSz="383454" rtl="0" eaLnBrk="1" latinLnBrk="0" hangingPunct="1">
        <a:spcBef>
          <a:spcPts val="839"/>
        </a:spcBef>
        <a:spcAft>
          <a:spcPts val="0"/>
        </a:spcAft>
        <a:buClr>
          <a:schemeClr val="accent1"/>
        </a:buClr>
        <a:buSzPct val="80000"/>
        <a:buFont typeface="Wingdings 3" charset="2"/>
        <a:buChar char=""/>
        <a:defRPr sz="1006" kern="1200">
          <a:solidFill>
            <a:schemeClr val="tx1">
              <a:lumMod val="75000"/>
              <a:lumOff val="25000"/>
            </a:schemeClr>
          </a:solidFill>
          <a:latin typeface="+mn-lt"/>
          <a:ea typeface="+mn-ea"/>
          <a:cs typeface="+mn-cs"/>
        </a:defRPr>
      </a:lvl4pPr>
      <a:lvl5pPr marL="1725541" indent="-191727" algn="l" defTabSz="383454" rtl="0" eaLnBrk="1" latinLnBrk="0" hangingPunct="1">
        <a:spcBef>
          <a:spcPts val="839"/>
        </a:spcBef>
        <a:spcAft>
          <a:spcPts val="0"/>
        </a:spcAft>
        <a:buClr>
          <a:schemeClr val="accent1"/>
        </a:buClr>
        <a:buSzPct val="80000"/>
        <a:buFont typeface="Wingdings 3" charset="2"/>
        <a:buChar char=""/>
        <a:defRPr sz="1006" kern="1200">
          <a:solidFill>
            <a:schemeClr val="tx1">
              <a:lumMod val="75000"/>
              <a:lumOff val="25000"/>
            </a:schemeClr>
          </a:solidFill>
          <a:latin typeface="+mn-lt"/>
          <a:ea typeface="+mn-ea"/>
          <a:cs typeface="+mn-cs"/>
        </a:defRPr>
      </a:lvl5pPr>
      <a:lvl6pPr marL="2108995" indent="-191727" algn="l" defTabSz="383454" rtl="0" eaLnBrk="1" latinLnBrk="0" hangingPunct="1">
        <a:spcBef>
          <a:spcPts val="839"/>
        </a:spcBef>
        <a:spcAft>
          <a:spcPts val="0"/>
        </a:spcAft>
        <a:buClr>
          <a:schemeClr val="accent1"/>
        </a:buClr>
        <a:buSzPct val="80000"/>
        <a:buFont typeface="Wingdings 3" charset="2"/>
        <a:buChar char=""/>
        <a:defRPr sz="1006" kern="1200">
          <a:solidFill>
            <a:schemeClr val="tx1">
              <a:lumMod val="75000"/>
              <a:lumOff val="25000"/>
            </a:schemeClr>
          </a:solidFill>
          <a:latin typeface="+mn-lt"/>
          <a:ea typeface="+mn-ea"/>
          <a:cs typeface="+mn-cs"/>
        </a:defRPr>
      </a:lvl6pPr>
      <a:lvl7pPr marL="2492449" indent="-191727" algn="l" defTabSz="383454" rtl="0" eaLnBrk="1" latinLnBrk="0" hangingPunct="1">
        <a:spcBef>
          <a:spcPts val="839"/>
        </a:spcBef>
        <a:spcAft>
          <a:spcPts val="0"/>
        </a:spcAft>
        <a:buClr>
          <a:schemeClr val="accent1"/>
        </a:buClr>
        <a:buSzPct val="80000"/>
        <a:buFont typeface="Wingdings 3" charset="2"/>
        <a:buChar char=""/>
        <a:defRPr sz="1006" kern="1200">
          <a:solidFill>
            <a:schemeClr val="tx1">
              <a:lumMod val="75000"/>
              <a:lumOff val="25000"/>
            </a:schemeClr>
          </a:solidFill>
          <a:latin typeface="+mn-lt"/>
          <a:ea typeface="+mn-ea"/>
          <a:cs typeface="+mn-cs"/>
        </a:defRPr>
      </a:lvl7pPr>
      <a:lvl8pPr marL="2875902" indent="-191727" algn="l" defTabSz="383454" rtl="0" eaLnBrk="1" latinLnBrk="0" hangingPunct="1">
        <a:spcBef>
          <a:spcPts val="839"/>
        </a:spcBef>
        <a:spcAft>
          <a:spcPts val="0"/>
        </a:spcAft>
        <a:buClr>
          <a:schemeClr val="accent1"/>
        </a:buClr>
        <a:buSzPct val="80000"/>
        <a:buFont typeface="Wingdings 3" charset="2"/>
        <a:buChar char=""/>
        <a:defRPr sz="1006" kern="1200">
          <a:solidFill>
            <a:schemeClr val="tx1">
              <a:lumMod val="75000"/>
              <a:lumOff val="25000"/>
            </a:schemeClr>
          </a:solidFill>
          <a:latin typeface="+mn-lt"/>
          <a:ea typeface="+mn-ea"/>
          <a:cs typeface="+mn-cs"/>
        </a:defRPr>
      </a:lvl8pPr>
      <a:lvl9pPr marL="3259356" indent="-191727" algn="l" defTabSz="383454" rtl="0" eaLnBrk="1" latinLnBrk="0" hangingPunct="1">
        <a:spcBef>
          <a:spcPts val="839"/>
        </a:spcBef>
        <a:spcAft>
          <a:spcPts val="0"/>
        </a:spcAft>
        <a:buClr>
          <a:schemeClr val="accent1"/>
        </a:buClr>
        <a:buSzPct val="80000"/>
        <a:buFont typeface="Wingdings 3" charset="2"/>
        <a:buChar char=""/>
        <a:defRPr sz="1006" kern="1200">
          <a:solidFill>
            <a:schemeClr val="tx1">
              <a:lumMod val="75000"/>
              <a:lumOff val="25000"/>
            </a:schemeClr>
          </a:solidFill>
          <a:latin typeface="+mn-lt"/>
          <a:ea typeface="+mn-ea"/>
          <a:cs typeface="+mn-cs"/>
        </a:defRPr>
      </a:lvl9pPr>
    </p:bodyStyle>
    <p:otherStyle>
      <a:defPPr>
        <a:defRPr lang="en-US"/>
      </a:defPPr>
      <a:lvl1pPr marL="0" algn="l" defTabSz="383454" rtl="0" eaLnBrk="1" latinLnBrk="0" hangingPunct="1">
        <a:defRPr sz="1510" kern="1200">
          <a:solidFill>
            <a:schemeClr val="tx1"/>
          </a:solidFill>
          <a:latin typeface="+mn-lt"/>
          <a:ea typeface="+mn-ea"/>
          <a:cs typeface="+mn-cs"/>
        </a:defRPr>
      </a:lvl1pPr>
      <a:lvl2pPr marL="383454" algn="l" defTabSz="383454" rtl="0" eaLnBrk="1" latinLnBrk="0" hangingPunct="1">
        <a:defRPr sz="1510" kern="1200">
          <a:solidFill>
            <a:schemeClr val="tx1"/>
          </a:solidFill>
          <a:latin typeface="+mn-lt"/>
          <a:ea typeface="+mn-ea"/>
          <a:cs typeface="+mn-cs"/>
        </a:defRPr>
      </a:lvl2pPr>
      <a:lvl3pPr marL="766907" algn="l" defTabSz="383454" rtl="0" eaLnBrk="1" latinLnBrk="0" hangingPunct="1">
        <a:defRPr sz="1510" kern="1200">
          <a:solidFill>
            <a:schemeClr val="tx1"/>
          </a:solidFill>
          <a:latin typeface="+mn-lt"/>
          <a:ea typeface="+mn-ea"/>
          <a:cs typeface="+mn-cs"/>
        </a:defRPr>
      </a:lvl3pPr>
      <a:lvl4pPr marL="1150361" algn="l" defTabSz="383454" rtl="0" eaLnBrk="1" latinLnBrk="0" hangingPunct="1">
        <a:defRPr sz="1510" kern="1200">
          <a:solidFill>
            <a:schemeClr val="tx1"/>
          </a:solidFill>
          <a:latin typeface="+mn-lt"/>
          <a:ea typeface="+mn-ea"/>
          <a:cs typeface="+mn-cs"/>
        </a:defRPr>
      </a:lvl4pPr>
      <a:lvl5pPr marL="1533815" algn="l" defTabSz="383454" rtl="0" eaLnBrk="1" latinLnBrk="0" hangingPunct="1">
        <a:defRPr sz="1510" kern="1200">
          <a:solidFill>
            <a:schemeClr val="tx1"/>
          </a:solidFill>
          <a:latin typeface="+mn-lt"/>
          <a:ea typeface="+mn-ea"/>
          <a:cs typeface="+mn-cs"/>
        </a:defRPr>
      </a:lvl5pPr>
      <a:lvl6pPr marL="1917268" algn="l" defTabSz="383454" rtl="0" eaLnBrk="1" latinLnBrk="0" hangingPunct="1">
        <a:defRPr sz="1510" kern="1200">
          <a:solidFill>
            <a:schemeClr val="tx1"/>
          </a:solidFill>
          <a:latin typeface="+mn-lt"/>
          <a:ea typeface="+mn-ea"/>
          <a:cs typeface="+mn-cs"/>
        </a:defRPr>
      </a:lvl6pPr>
      <a:lvl7pPr marL="2300722" algn="l" defTabSz="383454" rtl="0" eaLnBrk="1" latinLnBrk="0" hangingPunct="1">
        <a:defRPr sz="1510" kern="1200">
          <a:solidFill>
            <a:schemeClr val="tx1"/>
          </a:solidFill>
          <a:latin typeface="+mn-lt"/>
          <a:ea typeface="+mn-ea"/>
          <a:cs typeface="+mn-cs"/>
        </a:defRPr>
      </a:lvl7pPr>
      <a:lvl8pPr marL="2684175" algn="l" defTabSz="383454" rtl="0" eaLnBrk="1" latinLnBrk="0" hangingPunct="1">
        <a:defRPr sz="1510" kern="1200">
          <a:solidFill>
            <a:schemeClr val="tx1"/>
          </a:solidFill>
          <a:latin typeface="+mn-lt"/>
          <a:ea typeface="+mn-ea"/>
          <a:cs typeface="+mn-cs"/>
        </a:defRPr>
      </a:lvl8pPr>
      <a:lvl9pPr marL="3067629" algn="l" defTabSz="383454" rtl="0" eaLnBrk="1" latinLnBrk="0" hangingPunct="1">
        <a:defRPr sz="15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00">
                <a:lumMod val="73000"/>
              </a:srgbClr>
            </a:gs>
            <a:gs pos="84000">
              <a:srgbClr val="92D050"/>
            </a:gs>
            <a:gs pos="100000">
              <a:srgbClr val="156B13"/>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5670450" y="4104531"/>
            <a:ext cx="184731" cy="369332"/>
          </a:xfrm>
          <a:prstGeom prst="rect">
            <a:avLst/>
          </a:prstGeom>
          <a:noFill/>
        </p:spPr>
        <p:txBody>
          <a:bodyPr wrap="none" rtlCol="0">
            <a:spAutoFit/>
          </a:bodyPr>
          <a:lstStyle/>
          <a:p>
            <a:endParaRPr lang="fr-FR" dirty="0"/>
          </a:p>
        </p:txBody>
      </p:sp>
      <p:sp>
        <p:nvSpPr>
          <p:cNvPr id="4" name="ZoneTexte 3"/>
          <p:cNvSpPr txBox="1"/>
          <p:nvPr/>
        </p:nvSpPr>
        <p:spPr>
          <a:xfrm>
            <a:off x="1660208" y="4270155"/>
            <a:ext cx="4434227" cy="584775"/>
          </a:xfrm>
          <a:prstGeom prst="rect">
            <a:avLst/>
          </a:prstGeom>
          <a:noFill/>
        </p:spPr>
        <p:txBody>
          <a:bodyPr wrap="none" rtlCol="0">
            <a:spAutoFit/>
          </a:bodyPr>
          <a:lstStyle/>
          <a:p>
            <a:r>
              <a:rPr lang="fr-FR" u="sng" dirty="0" smtClean="0"/>
              <a:t>Signature Charte Entreprises et quartiers</a:t>
            </a:r>
          </a:p>
          <a:p>
            <a:r>
              <a:rPr lang="fr-FR" sz="1400" dirty="0" smtClean="0"/>
              <a:t>Les acteurs économiques de Moselle s’engagent</a:t>
            </a:r>
            <a:endParaRPr lang="fr-FR" sz="1400" dirty="0"/>
          </a:p>
        </p:txBody>
      </p:sp>
      <p:sp>
        <p:nvSpPr>
          <p:cNvPr id="5" name="ZoneTexte 4"/>
          <p:cNvSpPr txBox="1"/>
          <p:nvPr/>
        </p:nvSpPr>
        <p:spPr>
          <a:xfrm>
            <a:off x="1512189" y="74976"/>
            <a:ext cx="5676554" cy="584775"/>
          </a:xfrm>
          <a:prstGeom prst="rect">
            <a:avLst/>
          </a:prstGeom>
          <a:noFill/>
        </p:spPr>
        <p:txBody>
          <a:bodyPr wrap="none" rtlCol="0">
            <a:spAutoFit/>
          </a:bodyPr>
          <a:lstStyle/>
          <a:p>
            <a:r>
              <a:rPr lang="fr-FR" i="1" dirty="0" smtClean="0"/>
              <a:t>Service Départementale d’Incendie et de Secours 57 </a:t>
            </a:r>
          </a:p>
          <a:p>
            <a:r>
              <a:rPr lang="fr-FR" sz="1400" u="sng" dirty="0" smtClean="0"/>
              <a:t>Passage du mythe à la réalité </a:t>
            </a: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3919" y="792053"/>
            <a:ext cx="1728191" cy="970445"/>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3054" y="1822022"/>
            <a:ext cx="1728191" cy="970446"/>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23919" y="2830544"/>
            <a:ext cx="1728350" cy="970536"/>
          </a:xfrm>
          <a:prstGeom prst="rect">
            <a:avLst/>
          </a:prstGeom>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00608" y="5289798"/>
            <a:ext cx="2451502" cy="1378970"/>
          </a:xfrm>
          <a:prstGeom prst="rect">
            <a:avLst/>
          </a:prstGeom>
        </p:spPr>
      </p:pic>
      <p:pic>
        <p:nvPicPr>
          <p:cNvPr id="11" name="Imag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0800" y="7560915"/>
            <a:ext cx="1453703" cy="2584361"/>
          </a:xfrm>
          <a:prstGeom prst="rect">
            <a:avLst/>
          </a:prstGeom>
        </p:spPr>
      </p:pic>
      <p:sp>
        <p:nvSpPr>
          <p:cNvPr id="12" name="ZoneTexte 11"/>
          <p:cNvSpPr txBox="1"/>
          <p:nvPr/>
        </p:nvSpPr>
        <p:spPr>
          <a:xfrm>
            <a:off x="219138" y="5112567"/>
            <a:ext cx="4551571" cy="769441"/>
          </a:xfrm>
          <a:prstGeom prst="rect">
            <a:avLst/>
          </a:prstGeom>
          <a:noFill/>
        </p:spPr>
        <p:txBody>
          <a:bodyPr wrap="square" rtlCol="0">
            <a:spAutoFit/>
          </a:bodyPr>
          <a:lstStyle/>
          <a:p>
            <a:pPr algn="just"/>
            <a:r>
              <a:rPr lang="fr-FR" sz="1100" dirty="0" smtClean="0"/>
              <a:t>A niveau de diplôme égal, les habitants des Quartiers </a:t>
            </a:r>
            <a:r>
              <a:rPr lang="fr-FR" sz="1100" dirty="0"/>
              <a:t>P</a:t>
            </a:r>
            <a:r>
              <a:rPr lang="fr-FR" sz="1100" dirty="0" smtClean="0"/>
              <a:t>rioritaires de la Politique de la Ville souffrent d’un taux de chômage deux fois supérieur à celui observé sur l’ensemble du territoire français, près de 2500 jeunes suivis en Missions Locales sont concernés en Moselle.</a:t>
            </a:r>
            <a:endParaRPr lang="fr-FR" sz="1100" dirty="0"/>
          </a:p>
        </p:txBody>
      </p:sp>
      <p:sp>
        <p:nvSpPr>
          <p:cNvPr id="13" name="ZoneTexte 12"/>
          <p:cNvSpPr txBox="1"/>
          <p:nvPr/>
        </p:nvSpPr>
        <p:spPr>
          <a:xfrm>
            <a:off x="4716882" y="6763616"/>
            <a:ext cx="2693366" cy="507831"/>
          </a:xfrm>
          <a:prstGeom prst="rect">
            <a:avLst/>
          </a:prstGeom>
          <a:noFill/>
        </p:spPr>
        <p:txBody>
          <a:bodyPr wrap="none" rtlCol="0">
            <a:spAutoFit/>
          </a:bodyPr>
          <a:lstStyle/>
          <a:p>
            <a:r>
              <a:rPr lang="fr-FR" sz="900" dirty="0" smtClean="0"/>
              <a:t>M. Didier martin – Préfet de Moselle</a:t>
            </a:r>
          </a:p>
          <a:p>
            <a:r>
              <a:rPr lang="fr-FR" sz="900" dirty="0" smtClean="0"/>
              <a:t>Mme </a:t>
            </a:r>
            <a:r>
              <a:rPr lang="fr-FR" sz="900" dirty="0"/>
              <a:t>Stéphanie </a:t>
            </a:r>
            <a:r>
              <a:rPr lang="fr-FR" sz="900" dirty="0" smtClean="0"/>
              <a:t>KIS-REPPERT – Présidente </a:t>
            </a:r>
            <a:r>
              <a:rPr lang="fr-FR" sz="900" dirty="0" err="1" smtClean="0"/>
              <a:t>Amilor</a:t>
            </a:r>
            <a:endParaRPr lang="fr-FR" sz="900" dirty="0" smtClean="0"/>
          </a:p>
          <a:p>
            <a:endParaRPr lang="fr-FR" sz="900" dirty="0"/>
          </a:p>
        </p:txBody>
      </p:sp>
      <p:sp>
        <p:nvSpPr>
          <p:cNvPr id="15" name="ZoneTexte 14"/>
          <p:cNvSpPr txBox="1"/>
          <p:nvPr/>
        </p:nvSpPr>
        <p:spPr>
          <a:xfrm>
            <a:off x="219139" y="5988415"/>
            <a:ext cx="4479563" cy="1277273"/>
          </a:xfrm>
          <a:prstGeom prst="rect">
            <a:avLst/>
          </a:prstGeom>
          <a:noFill/>
        </p:spPr>
        <p:txBody>
          <a:bodyPr wrap="square" rtlCol="0">
            <a:spAutoFit/>
          </a:bodyPr>
          <a:lstStyle/>
          <a:p>
            <a:pPr algn="just"/>
            <a:r>
              <a:rPr lang="fr-FR" sz="1100" dirty="0" smtClean="0"/>
              <a:t>C’est pour participer à la réduction du chômage de ces jeunes que 25 entreprises du département ont d’hors et déjà signé la charte Entreprises et Quartiers lors de la cérémonie du 19 décembre dernier en Préfecture de Moselle ; </a:t>
            </a:r>
            <a:r>
              <a:rPr lang="fr-FR" sz="1100" dirty="0"/>
              <a:t>u</a:t>
            </a:r>
            <a:r>
              <a:rPr lang="fr-FR" sz="1100" dirty="0" smtClean="0"/>
              <a:t>n engagement devant favoriser de futures visites d’entreprises, l’accueil de stagiaires, l’embauche d’apprentis, le parrainage de jeunes et l’embauche des jeunes inscrits en Mission Locale et résidant dans un QPV. </a:t>
            </a:r>
            <a:endParaRPr lang="fr-FR" sz="1100" dirty="0"/>
          </a:p>
        </p:txBody>
      </p:sp>
      <p:pic>
        <p:nvPicPr>
          <p:cNvPr id="2050" name="Picture 2" descr="http://www.pas-de-calais.gouv.fr/var/ezwebin_site/storage/images/media/images/logo7/150358-1-fre-FR/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2198" y="4056437"/>
            <a:ext cx="1440160" cy="920586"/>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1846910" y="7645265"/>
            <a:ext cx="5372070" cy="2462213"/>
          </a:xfrm>
          <a:prstGeom prst="rect">
            <a:avLst/>
          </a:prstGeom>
          <a:noFill/>
        </p:spPr>
        <p:txBody>
          <a:bodyPr wrap="square" rtlCol="0">
            <a:spAutoFit/>
          </a:bodyPr>
          <a:lstStyle/>
          <a:p>
            <a:pPr algn="just"/>
            <a:r>
              <a:rPr lang="fr-FR" sz="1100" i="1" u="sng" dirty="0" smtClean="0"/>
              <a:t>Témoignage d’Amandine Maximin, inscrite à la MLNM :</a:t>
            </a:r>
          </a:p>
          <a:p>
            <a:pPr algn="just"/>
            <a:endParaRPr lang="fr-FR" sz="1100" dirty="0"/>
          </a:p>
          <a:p>
            <a:pPr algn="just"/>
            <a:r>
              <a:rPr lang="fr-FR" sz="1100" dirty="0" smtClean="0"/>
              <a:t>« Suite à une orientation hasardeuse en 3ème, j’ai été amenée à me former dans la restauration puis dans la signalétique. Certains évènements personnels m’ont alors poussé à quitter l’école. Après plusieurs petits boulots, je me suis décidé, sur </a:t>
            </a:r>
            <a:r>
              <a:rPr lang="fr-FR" sz="1100" dirty="0"/>
              <a:t>les conseils d’une </a:t>
            </a:r>
            <a:r>
              <a:rPr lang="fr-FR" sz="1100" dirty="0" smtClean="0"/>
              <a:t>amie à frapper à la porte de la ML. J’avais besoin d’aide pour avancer dans ma vie professionnelle ! Après un service civique réalisé à Pôle-emploi, une entrée dans la Garantie Jeunes où j’ai pu retrouver de la confiance et de la force, j’ai pu découvrir le métier de mes rêves par le biais d’un stage : vendeuse en librairie. Passionné par la lecture depuis toujours, je n’avais jamais pensé à exercer ce métier. </a:t>
            </a:r>
            <a:r>
              <a:rPr lang="fr-FR" sz="1100" dirty="0"/>
              <a:t>Mon contrat pro actuel d’hôtesse de caisse au Super U d’Algrange est une 1ere étape à cela </a:t>
            </a:r>
            <a:r>
              <a:rPr lang="fr-FR" sz="1100" dirty="0" smtClean="0"/>
              <a:t>car il va me permettre décidé </a:t>
            </a:r>
            <a:r>
              <a:rPr lang="fr-FR" sz="1100" dirty="0"/>
              <a:t>d’acquérir l</a:t>
            </a:r>
            <a:r>
              <a:rPr lang="fr-FR" sz="1100" dirty="0" smtClean="0"/>
              <a:t>es </a:t>
            </a:r>
            <a:r>
              <a:rPr lang="fr-FR" sz="1100" dirty="0"/>
              <a:t>compétences commerciales qu’il me faut encore</a:t>
            </a:r>
            <a:r>
              <a:rPr lang="fr-FR" sz="1100" dirty="0" smtClean="0"/>
              <a:t> pour atteindre mon nouvel objectif… »</a:t>
            </a:r>
            <a:endParaRPr lang="fr-FR" sz="1100" dirty="0"/>
          </a:p>
        </p:txBody>
      </p:sp>
      <p:pic>
        <p:nvPicPr>
          <p:cNvPr id="2052" name="Picture 4" descr="https://www.pompiercenter.com/images/sdis/logos/57logo_New_logo_SDIS_57_2%20(Fond_blanc).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190" y="99011"/>
            <a:ext cx="1375717" cy="125969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amilor.fr/medias/images_newsletter/80/news14.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1544" y="2597070"/>
            <a:ext cx="1827832" cy="1028840"/>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1482110" y="727426"/>
            <a:ext cx="4141809" cy="769441"/>
          </a:xfrm>
          <a:prstGeom prst="rect">
            <a:avLst/>
          </a:prstGeom>
          <a:noFill/>
        </p:spPr>
        <p:txBody>
          <a:bodyPr wrap="square" rtlCol="0">
            <a:spAutoFit/>
          </a:bodyPr>
          <a:lstStyle/>
          <a:p>
            <a:pPr algn="just"/>
            <a:r>
              <a:rPr lang="fr-FR" sz="1100" dirty="0" smtClean="0"/>
              <a:t>Le SDIS 57 nous a ouvert ses portes en décembre dernier afin de nous faire découvrir le métier de sapeur pompier. En effet, les questions étaient nombreuses sur les conditions de recrutement, de travail et les différents statuts… </a:t>
            </a:r>
            <a:endParaRPr lang="fr-FR" sz="1100" dirty="0"/>
          </a:p>
        </p:txBody>
      </p:sp>
      <p:sp>
        <p:nvSpPr>
          <p:cNvPr id="22" name="ZoneTexte 21"/>
          <p:cNvSpPr txBox="1"/>
          <p:nvPr/>
        </p:nvSpPr>
        <p:spPr>
          <a:xfrm>
            <a:off x="271399" y="1511935"/>
            <a:ext cx="5193489" cy="938719"/>
          </a:xfrm>
          <a:prstGeom prst="rect">
            <a:avLst/>
          </a:prstGeom>
          <a:noFill/>
        </p:spPr>
        <p:txBody>
          <a:bodyPr wrap="square" rtlCol="0">
            <a:spAutoFit/>
          </a:bodyPr>
          <a:lstStyle/>
          <a:p>
            <a:pPr algn="just"/>
            <a:r>
              <a:rPr lang="fr-FR" sz="1100" dirty="0" smtClean="0"/>
              <a:t>Le SDIS 57 avec l’appui du </a:t>
            </a:r>
            <a:r>
              <a:rPr lang="fr-FR" sz="1100" dirty="0"/>
              <a:t>D</a:t>
            </a:r>
            <a:r>
              <a:rPr lang="fr-FR" sz="1100" dirty="0" smtClean="0"/>
              <a:t>épartement accentue l’accueil de jeunes en Service </a:t>
            </a:r>
            <a:r>
              <a:rPr lang="fr-FR" sz="1100" dirty="0"/>
              <a:t>C</a:t>
            </a:r>
            <a:r>
              <a:rPr lang="fr-FR" sz="1100" dirty="0" smtClean="0"/>
              <a:t>ivique « Ambassadeur du Volontariat Sapeur Pompier ». Une collaboration étroite avec les Missions Locales permettra de faciliter le repérage de candidats, leur suivi durant leur service civique et la préparation de l’après contrat. </a:t>
            </a:r>
            <a:endParaRPr lang="fr-FR" sz="1100" dirty="0"/>
          </a:p>
        </p:txBody>
      </p:sp>
      <p:sp>
        <p:nvSpPr>
          <p:cNvPr id="20" name="ZoneTexte 19"/>
          <p:cNvSpPr txBox="1"/>
          <p:nvPr/>
        </p:nvSpPr>
        <p:spPr>
          <a:xfrm>
            <a:off x="2097212" y="2430474"/>
            <a:ext cx="3470344" cy="1277273"/>
          </a:xfrm>
          <a:prstGeom prst="rect">
            <a:avLst/>
          </a:prstGeom>
          <a:noFill/>
        </p:spPr>
        <p:txBody>
          <a:bodyPr wrap="square" rtlCol="0">
            <a:spAutoFit/>
          </a:bodyPr>
          <a:lstStyle/>
          <a:p>
            <a:pPr algn="just"/>
            <a:r>
              <a:rPr lang="fr-FR" sz="1100" dirty="0" smtClean="0"/>
              <a:t>Sécurité, exigence, discipline, professionnalisme, réactivité, sérieux et passion sont les mots qui animent le quotidien des personnels rencontrés sur place. Devenir pompier, nous l’avons compris, c’est avant tout l’accomplissement d’un sacerdoce et l’intégration dans une seconde famille, soudée  et fière de ses valeurs.</a:t>
            </a:r>
            <a:endParaRPr lang="fr-FR" sz="1100" dirty="0"/>
          </a:p>
        </p:txBody>
      </p:sp>
    </p:spTree>
    <p:extLst>
      <p:ext uri="{BB962C8B-B14F-4D97-AF65-F5344CB8AC3E}">
        <p14:creationId xmlns:p14="http://schemas.microsoft.com/office/powerpoint/2010/main" val="388898125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7382</TotalTime>
  <Words>278</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Trebuchet MS</vt:lpstr>
      <vt:lpstr>Wingdings 3</vt:lpstr>
      <vt:lpstr>Facette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Utilisateur</cp:lastModifiedBy>
  <cp:revision>419</cp:revision>
  <cp:lastPrinted>2018-01-02T15:31:58Z</cp:lastPrinted>
  <dcterms:created xsi:type="dcterms:W3CDTF">2015-09-24T09:26:17Z</dcterms:created>
  <dcterms:modified xsi:type="dcterms:W3CDTF">2018-01-02T15:54:23Z</dcterms:modified>
</cp:coreProperties>
</file>